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8" r:id="rId1"/>
  </p:sldMasterIdLst>
  <p:notesMasterIdLst>
    <p:notesMasterId r:id="rId9"/>
  </p:notesMasterIdLst>
  <p:sldIdLst>
    <p:sldId id="256" r:id="rId2"/>
    <p:sldId id="268" r:id="rId3"/>
    <p:sldId id="272" r:id="rId4"/>
    <p:sldId id="266" r:id="rId5"/>
    <p:sldId id="273" r:id="rId6"/>
    <p:sldId id="274" r:id="rId7"/>
    <p:sldId id="275" r:id="rId8"/>
  </p:sldIdLst>
  <p:sldSz cx="18288000" cy="10287000"/>
  <p:notesSz cx="6858000" cy="9144000"/>
  <p:embeddedFontLst>
    <p:embeddedFont>
      <p:font typeface="Poppins Semi-Bold" panose="020B0604020202020204" charset="0"/>
      <p:regular r:id="rId10"/>
      <p:bold r:id="rId11"/>
    </p:embeddedFont>
  </p:embeddedFontLst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8FF"/>
    <a:srgbClr val="3A638B"/>
    <a:srgbClr val="003366"/>
    <a:srgbClr val="335B74"/>
    <a:srgbClr val="E3E3E3"/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F3481F-0EB1-4768-A2B6-C3C3D06061B5}" v="39" dt="2025-05-25T14:02:03.8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 autoAdjust="0"/>
    <p:restoredTop sz="95721" autoAdjust="0"/>
  </p:normalViewPr>
  <p:slideViewPr>
    <p:cSldViewPr>
      <p:cViewPr varScale="1">
        <p:scale>
          <a:sx n="42" d="100"/>
          <a:sy n="42" d="100"/>
        </p:scale>
        <p:origin x="78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l Kaganovsky" userId="0f378148892ae087" providerId="LiveId" clId="{DDF3481F-0EB1-4768-A2B6-C3C3D06061B5}"/>
    <pc:docChg chg="undo redo custSel addSld modSld">
      <pc:chgData name="Gal Kaganovsky" userId="0f378148892ae087" providerId="LiveId" clId="{DDF3481F-0EB1-4768-A2B6-C3C3D06061B5}" dt="2025-05-25T14:02:03.882" v="175"/>
      <pc:docMkLst>
        <pc:docMk/>
      </pc:docMkLst>
      <pc:sldChg chg="modSp mod modTransition">
        <pc:chgData name="Gal Kaganovsky" userId="0f378148892ae087" providerId="LiveId" clId="{DDF3481F-0EB1-4768-A2B6-C3C3D06061B5}" dt="2025-05-25T14:01:13.380" v="154"/>
        <pc:sldMkLst>
          <pc:docMk/>
          <pc:sldMk cId="0" sldId="256"/>
        </pc:sldMkLst>
        <pc:spChg chg="mod">
          <ac:chgData name="Gal Kaganovsky" userId="0f378148892ae087" providerId="LiveId" clId="{DDF3481F-0EB1-4768-A2B6-C3C3D06061B5}" dt="2025-05-25T13:35:41.733" v="115" actId="403"/>
          <ac:spMkLst>
            <pc:docMk/>
            <pc:sldMk cId="0" sldId="256"/>
            <ac:spMk id="10" creationId="{00000000-0000-0000-0000-000000000000}"/>
          </ac:spMkLst>
        </pc:spChg>
      </pc:sldChg>
      <pc:sldChg chg="addSp delSp modSp mod modTransition delAnim modAnim">
        <pc:chgData name="Gal Kaganovsky" userId="0f378148892ae087" providerId="LiveId" clId="{DDF3481F-0EB1-4768-A2B6-C3C3D06061B5}" dt="2025-05-25T14:01:42.105" v="164"/>
        <pc:sldMkLst>
          <pc:docMk/>
          <pc:sldMk cId="2188547491" sldId="266"/>
        </pc:sldMkLst>
        <pc:spChg chg="mod">
          <ac:chgData name="Gal Kaganovsky" userId="0f378148892ae087" providerId="LiveId" clId="{DDF3481F-0EB1-4768-A2B6-C3C3D06061B5}" dt="2025-05-25T13:35:01.626" v="106" actId="255"/>
          <ac:spMkLst>
            <pc:docMk/>
            <pc:sldMk cId="2188547491" sldId="266"/>
            <ac:spMk id="2" creationId="{F142CD2E-7B2E-7BDB-8A53-F5282852D026}"/>
          </ac:spMkLst>
        </pc:spChg>
        <pc:picChg chg="add mod">
          <ac:chgData name="Gal Kaganovsky" userId="0f378148892ae087" providerId="LiveId" clId="{DDF3481F-0EB1-4768-A2B6-C3C3D06061B5}" dt="2025-05-25T13:26:34.632" v="5"/>
          <ac:picMkLst>
            <pc:docMk/>
            <pc:sldMk cId="2188547491" sldId="266"/>
            <ac:picMk id="3" creationId="{56C2DF85-6F7A-52F5-00D9-D379CA59B16B}"/>
          </ac:picMkLst>
        </pc:picChg>
        <pc:picChg chg="del">
          <ac:chgData name="Gal Kaganovsky" userId="0f378148892ae087" providerId="LiveId" clId="{DDF3481F-0EB1-4768-A2B6-C3C3D06061B5}" dt="2025-05-25T13:25:54.120" v="1" actId="478"/>
          <ac:picMkLst>
            <pc:docMk/>
            <pc:sldMk cId="2188547491" sldId="266"/>
            <ac:picMk id="4" creationId="{76D0A37C-8037-23C3-206F-57C66CD6BD23}"/>
          </ac:picMkLst>
        </pc:picChg>
      </pc:sldChg>
      <pc:sldChg chg="modSp mod modTransition">
        <pc:chgData name="Gal Kaganovsky" userId="0f378148892ae087" providerId="LiveId" clId="{DDF3481F-0EB1-4768-A2B6-C3C3D06061B5}" dt="2025-05-25T14:01:26.909" v="159"/>
        <pc:sldMkLst>
          <pc:docMk/>
          <pc:sldMk cId="1308810434" sldId="268"/>
        </pc:sldMkLst>
        <pc:spChg chg="mod">
          <ac:chgData name="Gal Kaganovsky" userId="0f378148892ae087" providerId="LiveId" clId="{DDF3481F-0EB1-4768-A2B6-C3C3D06061B5}" dt="2025-05-25T13:35:15.812" v="109" actId="207"/>
          <ac:spMkLst>
            <pc:docMk/>
            <pc:sldMk cId="1308810434" sldId="268"/>
            <ac:spMk id="6" creationId="{4B46EF6B-84F5-0F6F-8538-4AC1CF67417C}"/>
          </ac:spMkLst>
        </pc:spChg>
        <pc:graphicFrameChg chg="modGraphic">
          <ac:chgData name="Gal Kaganovsky" userId="0f378148892ae087" providerId="LiveId" clId="{DDF3481F-0EB1-4768-A2B6-C3C3D06061B5}" dt="2025-05-25T13:35:32.750" v="113" actId="207"/>
          <ac:graphicFrameMkLst>
            <pc:docMk/>
            <pc:sldMk cId="1308810434" sldId="268"/>
            <ac:graphicFrameMk id="2" creationId="{9ADD36EB-03A4-2704-C16C-71D7D8BCEAED}"/>
          </ac:graphicFrameMkLst>
        </pc:graphicFrameChg>
      </pc:sldChg>
      <pc:sldChg chg="addSp modSp mod modTransition modAnim">
        <pc:chgData name="Gal Kaganovsky" userId="0f378148892ae087" providerId="LiveId" clId="{DDF3481F-0EB1-4768-A2B6-C3C3D06061B5}" dt="2025-05-25T14:01:36.109" v="162"/>
        <pc:sldMkLst>
          <pc:docMk/>
          <pc:sldMk cId="4172291758" sldId="272"/>
        </pc:sldMkLst>
        <pc:spChg chg="mod">
          <ac:chgData name="Gal Kaganovsky" userId="0f378148892ae087" providerId="LiveId" clId="{DDF3481F-0EB1-4768-A2B6-C3C3D06061B5}" dt="2025-05-25T13:31:45.715" v="74" actId="403"/>
          <ac:spMkLst>
            <pc:docMk/>
            <pc:sldMk cId="4172291758" sldId="272"/>
            <ac:spMk id="3" creationId="{FF466B9F-D982-1634-FC8B-06ADDA0EDB27}"/>
          </ac:spMkLst>
        </pc:spChg>
        <pc:spChg chg="mod">
          <ac:chgData name="Gal Kaganovsky" userId="0f378148892ae087" providerId="LiveId" clId="{DDF3481F-0EB1-4768-A2B6-C3C3D06061B5}" dt="2025-05-25T13:36:14.217" v="117" actId="164"/>
          <ac:spMkLst>
            <pc:docMk/>
            <pc:sldMk cId="4172291758" sldId="272"/>
            <ac:spMk id="4" creationId="{DDD3FA9B-ED51-E921-7EA3-C9A4650A688F}"/>
          </ac:spMkLst>
        </pc:spChg>
        <pc:spChg chg="mod">
          <ac:chgData name="Gal Kaganovsky" userId="0f378148892ae087" providerId="LiveId" clId="{DDF3481F-0EB1-4768-A2B6-C3C3D06061B5}" dt="2025-05-25T13:34:27.968" v="99" actId="207"/>
          <ac:spMkLst>
            <pc:docMk/>
            <pc:sldMk cId="4172291758" sldId="272"/>
            <ac:spMk id="6" creationId="{2B47BAA0-19A7-8A6A-EB91-0EEC1C47BCC9}"/>
          </ac:spMkLst>
        </pc:spChg>
        <pc:spChg chg="mod">
          <ac:chgData name="Gal Kaganovsky" userId="0f378148892ae087" providerId="LiveId" clId="{DDF3481F-0EB1-4768-A2B6-C3C3D06061B5}" dt="2025-05-25T13:36:14.217" v="117" actId="164"/>
          <ac:spMkLst>
            <pc:docMk/>
            <pc:sldMk cId="4172291758" sldId="272"/>
            <ac:spMk id="8" creationId="{C66E8A7F-2B6D-ACE9-FBEA-36A1E71E6633}"/>
          </ac:spMkLst>
        </pc:spChg>
        <pc:spChg chg="mod">
          <ac:chgData name="Gal Kaganovsky" userId="0f378148892ae087" providerId="LiveId" clId="{DDF3481F-0EB1-4768-A2B6-C3C3D06061B5}" dt="2025-05-25T13:36:17.958" v="118" actId="164"/>
          <ac:spMkLst>
            <pc:docMk/>
            <pc:sldMk cId="4172291758" sldId="272"/>
            <ac:spMk id="9" creationId="{2C6F0FFA-1E38-436D-8867-2BDCF37F0512}"/>
          </ac:spMkLst>
        </pc:spChg>
        <pc:spChg chg="mod">
          <ac:chgData name="Gal Kaganovsky" userId="0f378148892ae087" providerId="LiveId" clId="{DDF3481F-0EB1-4768-A2B6-C3C3D06061B5}" dt="2025-05-25T13:36:23.016" v="119" actId="164"/>
          <ac:spMkLst>
            <pc:docMk/>
            <pc:sldMk cId="4172291758" sldId="272"/>
            <ac:spMk id="10" creationId="{19175FD3-81A9-DA1D-0F36-CA8EB39370A3}"/>
          </ac:spMkLst>
        </pc:spChg>
        <pc:spChg chg="mod">
          <ac:chgData name="Gal Kaganovsky" userId="0f378148892ae087" providerId="LiveId" clId="{DDF3481F-0EB1-4768-A2B6-C3C3D06061B5}" dt="2025-05-25T13:36:14.217" v="117" actId="164"/>
          <ac:spMkLst>
            <pc:docMk/>
            <pc:sldMk cId="4172291758" sldId="272"/>
            <ac:spMk id="13" creationId="{6887A3DB-D28B-C330-C5AF-F059DC696788}"/>
          </ac:spMkLst>
        </pc:spChg>
        <pc:spChg chg="mod">
          <ac:chgData name="Gal Kaganovsky" userId="0f378148892ae087" providerId="LiveId" clId="{DDF3481F-0EB1-4768-A2B6-C3C3D06061B5}" dt="2025-05-25T13:36:17.958" v="118" actId="164"/>
          <ac:spMkLst>
            <pc:docMk/>
            <pc:sldMk cId="4172291758" sldId="272"/>
            <ac:spMk id="14" creationId="{35BD2EB0-A3F2-1B9B-00CF-28C42C363BAB}"/>
          </ac:spMkLst>
        </pc:spChg>
        <pc:spChg chg="mod">
          <ac:chgData name="Gal Kaganovsky" userId="0f378148892ae087" providerId="LiveId" clId="{DDF3481F-0EB1-4768-A2B6-C3C3D06061B5}" dt="2025-05-25T13:36:23.016" v="119" actId="164"/>
          <ac:spMkLst>
            <pc:docMk/>
            <pc:sldMk cId="4172291758" sldId="272"/>
            <ac:spMk id="15" creationId="{4D85DA3D-92C2-CBAE-FDE7-60E073868933}"/>
          </ac:spMkLst>
        </pc:spChg>
        <pc:spChg chg="mod">
          <ac:chgData name="Gal Kaganovsky" userId="0f378148892ae087" providerId="LiveId" clId="{DDF3481F-0EB1-4768-A2B6-C3C3D06061B5}" dt="2025-05-25T13:36:17.958" v="118" actId="164"/>
          <ac:spMkLst>
            <pc:docMk/>
            <pc:sldMk cId="4172291758" sldId="272"/>
            <ac:spMk id="16" creationId="{DF54E56C-B989-5A72-3BC9-90F2E88BE095}"/>
          </ac:spMkLst>
        </pc:spChg>
        <pc:spChg chg="mod">
          <ac:chgData name="Gal Kaganovsky" userId="0f378148892ae087" providerId="LiveId" clId="{DDF3481F-0EB1-4768-A2B6-C3C3D06061B5}" dt="2025-05-25T13:36:23.016" v="119" actId="164"/>
          <ac:spMkLst>
            <pc:docMk/>
            <pc:sldMk cId="4172291758" sldId="272"/>
            <ac:spMk id="17" creationId="{08DC8428-0B65-D345-982A-6FA64156DBA2}"/>
          </ac:spMkLst>
        </pc:spChg>
        <pc:spChg chg="mod">
          <ac:chgData name="Gal Kaganovsky" userId="0f378148892ae087" providerId="LiveId" clId="{DDF3481F-0EB1-4768-A2B6-C3C3D06061B5}" dt="2025-05-25T13:34:01.762" v="98" actId="1076"/>
          <ac:spMkLst>
            <pc:docMk/>
            <pc:sldMk cId="4172291758" sldId="272"/>
            <ac:spMk id="18" creationId="{3F481D72-7D7F-DE95-8403-3A103EF40BC4}"/>
          </ac:spMkLst>
        </pc:spChg>
        <pc:grpChg chg="add mod">
          <ac:chgData name="Gal Kaganovsky" userId="0f378148892ae087" providerId="LiveId" clId="{DDF3481F-0EB1-4768-A2B6-C3C3D06061B5}" dt="2025-05-25T13:36:14.217" v="117" actId="164"/>
          <ac:grpSpMkLst>
            <pc:docMk/>
            <pc:sldMk cId="4172291758" sldId="272"/>
            <ac:grpSpMk id="2" creationId="{F6DDB03A-04FD-9BD0-1409-51EE73179AE2}"/>
          </ac:grpSpMkLst>
        </pc:grpChg>
        <pc:grpChg chg="add mod">
          <ac:chgData name="Gal Kaganovsky" userId="0f378148892ae087" providerId="LiveId" clId="{DDF3481F-0EB1-4768-A2B6-C3C3D06061B5}" dt="2025-05-25T13:36:17.958" v="118" actId="164"/>
          <ac:grpSpMkLst>
            <pc:docMk/>
            <pc:sldMk cId="4172291758" sldId="272"/>
            <ac:grpSpMk id="5" creationId="{8D74181C-869B-296C-E96C-75F8C60FA68C}"/>
          </ac:grpSpMkLst>
        </pc:grpChg>
        <pc:grpChg chg="add mod">
          <ac:chgData name="Gal Kaganovsky" userId="0f378148892ae087" providerId="LiveId" clId="{DDF3481F-0EB1-4768-A2B6-C3C3D06061B5}" dt="2025-05-25T13:36:23.016" v="119" actId="164"/>
          <ac:grpSpMkLst>
            <pc:docMk/>
            <pc:sldMk cId="4172291758" sldId="272"/>
            <ac:grpSpMk id="7" creationId="{1212AC96-1AF5-7BAB-DA76-3E4262B614CF}"/>
          </ac:grpSpMkLst>
        </pc:grpChg>
      </pc:sldChg>
      <pc:sldChg chg="modSp mod modTransition">
        <pc:chgData name="Gal Kaganovsky" userId="0f378148892ae087" providerId="LiveId" clId="{DDF3481F-0EB1-4768-A2B6-C3C3D06061B5}" dt="2025-05-25T14:01:52.037" v="169"/>
        <pc:sldMkLst>
          <pc:docMk/>
          <pc:sldMk cId="3079941448" sldId="273"/>
        </pc:sldMkLst>
        <pc:spChg chg="mod">
          <ac:chgData name="Gal Kaganovsky" userId="0f378148892ae087" providerId="LiveId" clId="{DDF3481F-0EB1-4768-A2B6-C3C3D06061B5}" dt="2025-05-25T13:30:24.606" v="53" actId="1076"/>
          <ac:spMkLst>
            <pc:docMk/>
            <pc:sldMk cId="3079941448" sldId="273"/>
            <ac:spMk id="3" creationId="{8EC5ACC0-C6CF-114A-ACE6-ABB315907CB8}"/>
          </ac:spMkLst>
        </pc:spChg>
        <pc:spChg chg="mod">
          <ac:chgData name="Gal Kaganovsky" userId="0f378148892ae087" providerId="LiveId" clId="{DDF3481F-0EB1-4768-A2B6-C3C3D06061B5}" dt="2025-05-25T13:35:06.116" v="107" actId="255"/>
          <ac:spMkLst>
            <pc:docMk/>
            <pc:sldMk cId="3079941448" sldId="273"/>
            <ac:spMk id="6" creationId="{9B78D47E-1270-A8A3-5BDB-E4E7362640A2}"/>
          </ac:spMkLst>
        </pc:spChg>
        <pc:spChg chg="mod">
          <ac:chgData name="Gal Kaganovsky" userId="0f378148892ae087" providerId="LiveId" clId="{DDF3481F-0EB1-4768-A2B6-C3C3D06061B5}" dt="2025-05-25T13:29:25.305" v="35" actId="1076"/>
          <ac:spMkLst>
            <pc:docMk/>
            <pc:sldMk cId="3079941448" sldId="273"/>
            <ac:spMk id="26" creationId="{BDC36989-CB12-71A9-9FDF-35FAFF00B582}"/>
          </ac:spMkLst>
        </pc:spChg>
        <pc:spChg chg="mod">
          <ac:chgData name="Gal Kaganovsky" userId="0f378148892ae087" providerId="LiveId" clId="{DDF3481F-0EB1-4768-A2B6-C3C3D06061B5}" dt="2025-05-25T13:35:59.302" v="116" actId="20577"/>
          <ac:spMkLst>
            <pc:docMk/>
            <pc:sldMk cId="3079941448" sldId="273"/>
            <ac:spMk id="27" creationId="{B88F0601-0FAB-CDED-F653-B7A55C116D79}"/>
          </ac:spMkLst>
        </pc:spChg>
        <pc:spChg chg="mod">
          <ac:chgData name="Gal Kaganovsky" userId="0f378148892ae087" providerId="LiveId" clId="{DDF3481F-0EB1-4768-A2B6-C3C3D06061B5}" dt="2025-05-25T13:31:16.037" v="67" actId="1076"/>
          <ac:spMkLst>
            <pc:docMk/>
            <pc:sldMk cId="3079941448" sldId="273"/>
            <ac:spMk id="28" creationId="{0F3D288B-5843-2994-E37E-4B9CD82FFD0C}"/>
          </ac:spMkLst>
        </pc:spChg>
        <pc:spChg chg="mod">
          <ac:chgData name="Gal Kaganovsky" userId="0f378148892ae087" providerId="LiveId" clId="{DDF3481F-0EB1-4768-A2B6-C3C3D06061B5}" dt="2025-05-25T13:30:19.780" v="52" actId="1076"/>
          <ac:spMkLst>
            <pc:docMk/>
            <pc:sldMk cId="3079941448" sldId="273"/>
            <ac:spMk id="29" creationId="{30831A17-7808-FA1D-4B3C-E64B5C041E4E}"/>
          </ac:spMkLst>
        </pc:spChg>
        <pc:cxnChg chg="mod">
          <ac:chgData name="Gal Kaganovsky" userId="0f378148892ae087" providerId="LiveId" clId="{DDF3481F-0EB1-4768-A2B6-C3C3D06061B5}" dt="2025-05-25T13:27:15.605" v="7" actId="208"/>
          <ac:cxnSpMkLst>
            <pc:docMk/>
            <pc:sldMk cId="3079941448" sldId="273"/>
            <ac:cxnSpMk id="5" creationId="{179A59C8-51ED-CA37-5696-3288D0F78CF5}"/>
          </ac:cxnSpMkLst>
        </pc:cxnChg>
        <pc:cxnChg chg="mod">
          <ac:chgData name="Gal Kaganovsky" userId="0f378148892ae087" providerId="LiveId" clId="{DDF3481F-0EB1-4768-A2B6-C3C3D06061B5}" dt="2025-05-25T13:31:07.551" v="64" actId="14100"/>
          <ac:cxnSpMkLst>
            <pc:docMk/>
            <pc:sldMk cId="3079941448" sldId="273"/>
            <ac:cxnSpMk id="11" creationId="{BBB41B37-D89C-97F4-C8F0-1BC9512FB561}"/>
          </ac:cxnSpMkLst>
        </pc:cxnChg>
        <pc:cxnChg chg="mod">
          <ac:chgData name="Gal Kaganovsky" userId="0f378148892ae087" providerId="LiveId" clId="{DDF3481F-0EB1-4768-A2B6-C3C3D06061B5}" dt="2025-05-25T13:31:26.299" v="70" actId="14100"/>
          <ac:cxnSpMkLst>
            <pc:docMk/>
            <pc:sldMk cId="3079941448" sldId="273"/>
            <ac:cxnSpMk id="19" creationId="{EB2CF83A-22B4-DDFE-859F-C0ED63F83122}"/>
          </ac:cxnSpMkLst>
        </pc:cxnChg>
        <pc:cxnChg chg="mod">
          <ac:chgData name="Gal Kaganovsky" userId="0f378148892ae087" providerId="LiveId" clId="{DDF3481F-0EB1-4768-A2B6-C3C3D06061B5}" dt="2025-05-25T13:31:30.138" v="71" actId="14100"/>
          <ac:cxnSpMkLst>
            <pc:docMk/>
            <pc:sldMk cId="3079941448" sldId="273"/>
            <ac:cxnSpMk id="21" creationId="{3AE1CB0E-03AA-FDD9-D1C0-41DAFE6531F2}"/>
          </ac:cxnSpMkLst>
        </pc:cxnChg>
        <pc:cxnChg chg="mod">
          <ac:chgData name="Gal Kaganovsky" userId="0f378148892ae087" providerId="LiveId" clId="{DDF3481F-0EB1-4768-A2B6-C3C3D06061B5}" dt="2025-05-25T13:31:23.463" v="69" actId="14100"/>
          <ac:cxnSpMkLst>
            <pc:docMk/>
            <pc:sldMk cId="3079941448" sldId="273"/>
            <ac:cxnSpMk id="32" creationId="{B6DBC445-7486-1A22-46EB-CE34536E6756}"/>
          </ac:cxnSpMkLst>
        </pc:cxnChg>
      </pc:sldChg>
      <pc:sldChg chg="modSp mod modTransition modAnim">
        <pc:chgData name="Gal Kaganovsky" userId="0f378148892ae087" providerId="LiveId" clId="{DDF3481F-0EB1-4768-A2B6-C3C3D06061B5}" dt="2025-05-25T14:01:57.641" v="172"/>
        <pc:sldMkLst>
          <pc:docMk/>
          <pc:sldMk cId="3583269237" sldId="274"/>
        </pc:sldMkLst>
        <pc:spChg chg="mod">
          <ac:chgData name="Gal Kaganovsky" userId="0f378148892ae087" providerId="LiveId" clId="{DDF3481F-0EB1-4768-A2B6-C3C3D06061B5}" dt="2025-05-25T13:28:44.548" v="23" actId="1076"/>
          <ac:spMkLst>
            <pc:docMk/>
            <pc:sldMk cId="3583269237" sldId="274"/>
            <ac:spMk id="3" creationId="{291907D7-5345-C8D6-A792-B5C6B1FC5568}"/>
          </ac:spMkLst>
        </pc:spChg>
        <pc:spChg chg="mod">
          <ac:chgData name="Gal Kaganovsky" userId="0f378148892ae087" providerId="LiveId" clId="{DDF3481F-0EB1-4768-A2B6-C3C3D06061B5}" dt="2025-05-25T13:35:10.111" v="108" actId="207"/>
          <ac:spMkLst>
            <pc:docMk/>
            <pc:sldMk cId="3583269237" sldId="274"/>
            <ac:spMk id="6" creationId="{EFB65679-08AD-8A90-DA46-7B4E64EA73EC}"/>
          </ac:spMkLst>
        </pc:spChg>
        <pc:picChg chg="mod">
          <ac:chgData name="Gal Kaganovsky" userId="0f378148892ae087" providerId="LiveId" clId="{DDF3481F-0EB1-4768-A2B6-C3C3D06061B5}" dt="2025-05-25T13:28:46.878" v="24" actId="1076"/>
          <ac:picMkLst>
            <pc:docMk/>
            <pc:sldMk cId="3583269237" sldId="274"/>
            <ac:picMk id="3074" creationId="{F31816ED-0D31-74AE-5B7B-54759DA2898E}"/>
          </ac:picMkLst>
        </pc:picChg>
      </pc:sldChg>
      <pc:sldChg chg="addSp modSp new mod modTransition modAnim">
        <pc:chgData name="Gal Kaganovsky" userId="0f378148892ae087" providerId="LiveId" clId="{DDF3481F-0EB1-4768-A2B6-C3C3D06061B5}" dt="2025-05-25T14:02:03.882" v="175"/>
        <pc:sldMkLst>
          <pc:docMk/>
          <pc:sldMk cId="2497479083" sldId="275"/>
        </pc:sldMkLst>
        <pc:spChg chg="add mod">
          <ac:chgData name="Gal Kaganovsky" userId="0f378148892ae087" providerId="LiveId" clId="{DDF3481F-0EB1-4768-A2B6-C3C3D06061B5}" dt="2025-05-25T14:00:57.695" v="151" actId="1076"/>
          <ac:spMkLst>
            <pc:docMk/>
            <pc:sldMk cId="2497479083" sldId="275"/>
            <ac:spMk id="4" creationId="{E8F02DAD-D1FD-5E10-993E-2F1EB039FB77}"/>
          </ac:spMkLst>
        </pc:spChg>
        <pc:picChg chg="add mod">
          <ac:chgData name="Gal Kaganovsky" userId="0f378148892ae087" providerId="LiveId" clId="{DDF3481F-0EB1-4768-A2B6-C3C3D06061B5}" dt="2025-05-25T14:00:54.076" v="150" actId="1076"/>
          <ac:picMkLst>
            <pc:docMk/>
            <pc:sldMk cId="2497479083" sldId="275"/>
            <ac:picMk id="3" creationId="{9223E899-1B1E-3605-B79D-130F91B40039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EBFD9-B526-4D78-BA93-88539F83BD69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9C44FE0-D73F-4D48-98CD-C8D93D85BCA3}">
      <dgm:prSet custT="1"/>
      <dgm:spPr/>
      <dgm:t>
        <a:bodyPr/>
        <a:lstStyle/>
        <a:p>
          <a:pPr algn="r">
            <a:lnSpc>
              <a:spcPct val="100000"/>
            </a:lnSpc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פיתוח מדורג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gm:t>
    </dgm:pt>
    <dgm:pt modelId="{0E52F1E9-CABA-4179-A3A5-770CB020AA2A}" type="parTrans" cxnId="{8F875AE0-94A1-45FF-8D38-B751BB549636}">
      <dgm:prSet/>
      <dgm:spPr/>
      <dgm:t>
        <a:bodyPr/>
        <a:lstStyle/>
        <a:p>
          <a:endParaRPr lang="en-US"/>
        </a:p>
      </dgm:t>
    </dgm:pt>
    <dgm:pt modelId="{A902D3D6-EB57-44E2-9AE6-0D7B570BF6F1}" type="sibTrans" cxnId="{8F875AE0-94A1-45FF-8D38-B751BB549636}">
      <dgm:prSet/>
      <dgm:spPr/>
      <dgm:t>
        <a:bodyPr/>
        <a:lstStyle/>
        <a:p>
          <a:endParaRPr lang="en-US"/>
        </a:p>
      </dgm:t>
    </dgm:pt>
    <dgm:pt modelId="{93905C67-4642-4C5C-8A7E-6CD1A9A96BF8}">
      <dgm:prSet custT="1"/>
      <dgm:spPr/>
      <dgm:t>
        <a:bodyPr/>
        <a:lstStyle/>
        <a:p>
          <a:pPr algn="r">
            <a:lnSpc>
              <a:spcPct val="100000"/>
            </a:lnSpc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שרת-לקוח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prstClr val="black">
                  <a:alpha val="40000"/>
                </a:prst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gm:t>
    </dgm:pt>
    <dgm:pt modelId="{EA1B6341-0265-4E62-A24D-19CDEC53107A}" type="parTrans" cxnId="{7DE26FA8-3A20-49E1-9C11-E3996AC4D17E}">
      <dgm:prSet/>
      <dgm:spPr/>
      <dgm:t>
        <a:bodyPr/>
        <a:lstStyle/>
        <a:p>
          <a:endParaRPr lang="en-US"/>
        </a:p>
      </dgm:t>
    </dgm:pt>
    <dgm:pt modelId="{2F25A5D4-A7F9-4D63-B9B6-8DD167CC944B}" type="sibTrans" cxnId="{7DE26FA8-3A20-49E1-9C11-E3996AC4D17E}">
      <dgm:prSet/>
      <dgm:spPr/>
      <dgm:t>
        <a:bodyPr/>
        <a:lstStyle/>
        <a:p>
          <a:endParaRPr lang="en-US"/>
        </a:p>
      </dgm:t>
    </dgm:pt>
    <dgm:pt modelId="{CC27E474-B630-4EF3-948D-9AD1DE3ED4AC}">
      <dgm:prSet custT="1"/>
      <dgm:spPr/>
      <dgm:t>
        <a:bodyPr/>
        <a:lstStyle/>
        <a:p>
          <a:pPr marL="0" lvl="0" indent="0" algn="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ויזואליזציה של נתונים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prstClr val="black">
                  <a:alpha val="40000"/>
                </a:prst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gm:t>
    </dgm:pt>
    <dgm:pt modelId="{5FA89574-7DE5-4ED8-AF09-CAB1C2D75E45}" type="parTrans" cxnId="{31CF0470-5C21-44C9-B4DA-CC0EE4119D85}">
      <dgm:prSet/>
      <dgm:spPr/>
      <dgm:t>
        <a:bodyPr/>
        <a:lstStyle/>
        <a:p>
          <a:endParaRPr lang="en-US"/>
        </a:p>
      </dgm:t>
    </dgm:pt>
    <dgm:pt modelId="{63DF9EF4-8075-417D-B973-5283190D2FB6}" type="sibTrans" cxnId="{31CF0470-5C21-44C9-B4DA-CC0EE4119D85}">
      <dgm:prSet/>
      <dgm:spPr/>
      <dgm:t>
        <a:bodyPr/>
        <a:lstStyle/>
        <a:p>
          <a:endParaRPr lang="en-US"/>
        </a:p>
      </dgm:t>
    </dgm:pt>
    <dgm:pt modelId="{C59DCC94-DAE8-438D-9465-EC7AA01A1CE6}">
      <dgm:prSet custT="1"/>
      <dgm:spPr/>
      <dgm:t>
        <a:bodyPr/>
        <a:lstStyle/>
        <a:p>
          <a:pPr marL="0" lvl="0" indent="0" algn="r" defTabSz="17780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פיתוח </a:t>
          </a:r>
          <a:r>
            <a:rPr lang="en-US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Web </a:t>
          </a: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ושימוש בכלים מתקדמים ב</a:t>
          </a:r>
          <a:r>
            <a:rPr lang="en-US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JAVA</a:t>
          </a:r>
        </a:p>
      </dgm:t>
    </dgm:pt>
    <dgm:pt modelId="{5ABF9259-37BE-487E-BA47-222F10D4C4E7}" type="parTrans" cxnId="{21D21C07-985E-4F33-B775-03BED7CF7DD8}">
      <dgm:prSet/>
      <dgm:spPr/>
      <dgm:t>
        <a:bodyPr/>
        <a:lstStyle/>
        <a:p>
          <a:endParaRPr lang="en-US"/>
        </a:p>
      </dgm:t>
    </dgm:pt>
    <dgm:pt modelId="{6FAB1A4B-B715-4D22-89F6-E503AD885448}" type="sibTrans" cxnId="{21D21C07-985E-4F33-B775-03BED7CF7DD8}">
      <dgm:prSet/>
      <dgm:spPr/>
      <dgm:t>
        <a:bodyPr/>
        <a:lstStyle/>
        <a:p>
          <a:endParaRPr lang="en-US"/>
        </a:p>
      </dgm:t>
    </dgm:pt>
    <dgm:pt modelId="{9603F3C2-4882-4B3F-93AC-589F88FB3FE9}" type="pres">
      <dgm:prSet presAssocID="{C0AEBFD9-B526-4D78-BA93-88539F83BD69}" presName="root" presStyleCnt="0">
        <dgm:presLayoutVars>
          <dgm:dir/>
          <dgm:resizeHandles val="exact"/>
        </dgm:presLayoutVars>
      </dgm:prSet>
      <dgm:spPr/>
    </dgm:pt>
    <dgm:pt modelId="{B8403041-5DE2-436C-9A2E-F0CD2603E225}" type="pres">
      <dgm:prSet presAssocID="{89C44FE0-D73F-4D48-98CD-C8D93D85BCA3}" presName="compNode" presStyleCnt="0"/>
      <dgm:spPr/>
    </dgm:pt>
    <dgm:pt modelId="{1E6DBD5D-ABEF-4D12-9DD3-F29B8E33D619}" type="pres">
      <dgm:prSet presAssocID="{89C44FE0-D73F-4D48-98CD-C8D93D85BCA3}" presName="bgRect" presStyleLbl="bgShp" presStyleIdx="0" presStyleCnt="4" custLinFactNeighborX="265" custLinFactNeighborY="9822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>
        <a:solidFill>
          <a:srgbClr val="F0F8FF"/>
        </a:solidFill>
      </dgm:spPr>
    </dgm:pt>
    <dgm:pt modelId="{349EE46A-0C34-4EF4-BA59-DE87696EB4DC}" type="pres">
      <dgm:prSet presAssocID="{89C44FE0-D73F-4D48-98CD-C8D93D85BCA3}" presName="iconRect" presStyleLbl="node1" presStyleIdx="0" presStyleCnt="4" custLinFactX="443889" custLinFactNeighborX="500000" custLinFactNeighborY="1368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3816F957-8A04-49FF-B3B2-1751EEFAD750}" type="pres">
      <dgm:prSet presAssocID="{89C44FE0-D73F-4D48-98CD-C8D93D85BCA3}" presName="spaceRect" presStyleCnt="0"/>
      <dgm:spPr/>
    </dgm:pt>
    <dgm:pt modelId="{D023AA16-C99E-447F-8E32-B20A3B7E9158}" type="pres">
      <dgm:prSet presAssocID="{89C44FE0-D73F-4D48-98CD-C8D93D85BCA3}" presName="parTx" presStyleLbl="revTx" presStyleIdx="0" presStyleCnt="4" custLinFactNeighborX="-23025" custLinFactNeighborY="9931">
        <dgm:presLayoutVars>
          <dgm:chMax val="0"/>
          <dgm:chPref val="0"/>
        </dgm:presLayoutVars>
      </dgm:prSet>
      <dgm:spPr/>
    </dgm:pt>
    <dgm:pt modelId="{84C21E21-FC42-4E36-BC7D-25E3CC104908}" type="pres">
      <dgm:prSet presAssocID="{A902D3D6-EB57-44E2-9AE6-0D7B570BF6F1}" presName="sibTrans" presStyleCnt="0"/>
      <dgm:spPr/>
    </dgm:pt>
    <dgm:pt modelId="{DFA0A66C-515C-48A2-A3F8-2EE398790DB1}" type="pres">
      <dgm:prSet presAssocID="{93905C67-4642-4C5C-8A7E-6CD1A9A96BF8}" presName="compNode" presStyleCnt="0"/>
      <dgm:spPr/>
    </dgm:pt>
    <dgm:pt modelId="{CC582A06-43BA-433D-A192-03FF4280C403}" type="pres">
      <dgm:prSet presAssocID="{93905C67-4642-4C5C-8A7E-6CD1A9A96BF8}" presName="bgRect" presStyleLbl="bgShp" presStyleIdx="1" presStyleCnt="4" custLinFactNeighborX="2518" custLinFactNeighborY="10973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>
        <a:solidFill>
          <a:srgbClr val="F0F8FF"/>
        </a:solidFill>
      </dgm:spPr>
    </dgm:pt>
    <dgm:pt modelId="{D99AA1E9-1B71-4E97-AABC-D19BD6B2D852}" type="pres">
      <dgm:prSet presAssocID="{93905C67-4642-4C5C-8A7E-6CD1A9A96BF8}" presName="iconRect" presStyleLbl="node1" presStyleIdx="1" presStyleCnt="4" custLinFactX="437694" custLinFactNeighborX="500000" custLinFactNeighborY="2587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88012A08-8648-46D8-AC07-F8474AD6EA76}" type="pres">
      <dgm:prSet presAssocID="{93905C67-4642-4C5C-8A7E-6CD1A9A96BF8}" presName="spaceRect" presStyleCnt="0"/>
      <dgm:spPr/>
    </dgm:pt>
    <dgm:pt modelId="{99A210CA-AF89-4776-A03D-5112168F5715}" type="pres">
      <dgm:prSet presAssocID="{93905C67-4642-4C5C-8A7E-6CD1A9A96BF8}" presName="parTx" presStyleLbl="revTx" presStyleIdx="1" presStyleCnt="4" custLinFactNeighborX="-23025" custLinFactNeighborY="11538">
        <dgm:presLayoutVars>
          <dgm:chMax val="0"/>
          <dgm:chPref val="0"/>
        </dgm:presLayoutVars>
      </dgm:prSet>
      <dgm:spPr/>
    </dgm:pt>
    <dgm:pt modelId="{9293B5CF-AA7A-4C59-AEC7-B3AA4A08BA11}" type="pres">
      <dgm:prSet presAssocID="{2F25A5D4-A7F9-4D63-B9B6-8DD167CC944B}" presName="sibTrans" presStyleCnt="0"/>
      <dgm:spPr/>
    </dgm:pt>
    <dgm:pt modelId="{5A42E475-A3B4-4341-9C06-568CDA6ECA10}" type="pres">
      <dgm:prSet presAssocID="{CC27E474-B630-4EF3-948D-9AD1DE3ED4AC}" presName="compNode" presStyleCnt="0"/>
      <dgm:spPr/>
    </dgm:pt>
    <dgm:pt modelId="{7E181792-8BC9-4B2E-BFB6-3D8487314E55}" type="pres">
      <dgm:prSet presAssocID="{CC27E474-B630-4EF3-948D-9AD1DE3ED4AC}" presName="bgRect" presStyleLbl="bgShp" presStyleIdx="2" presStyleCnt="4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>
        <a:solidFill>
          <a:srgbClr val="F0F8FF"/>
        </a:solidFill>
      </dgm:spPr>
    </dgm:pt>
    <dgm:pt modelId="{FB156C8B-184C-4E62-AAAF-EBB87E366F84}" type="pres">
      <dgm:prSet presAssocID="{CC27E474-B630-4EF3-948D-9AD1DE3ED4AC}" presName="iconRect" presStyleLbl="node1" presStyleIdx="2" presStyleCnt="4" custLinFactX="437694" custLinFactNeighborX="500000" custLinFactNeighborY="928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A25D3B0C-79ED-4A47-ACCE-67ACD38064C2}" type="pres">
      <dgm:prSet presAssocID="{CC27E474-B630-4EF3-948D-9AD1DE3ED4AC}" presName="spaceRect" presStyleCnt="0"/>
      <dgm:spPr/>
    </dgm:pt>
    <dgm:pt modelId="{F93E75C8-7B26-441A-B9EF-3D226B19AD99}" type="pres">
      <dgm:prSet presAssocID="{CC27E474-B630-4EF3-948D-9AD1DE3ED4AC}" presName="parTx" presStyleLbl="revTx" presStyleIdx="2" presStyleCnt="4" custLinFactNeighborX="-23025" custLinFactNeighborY="-2048">
        <dgm:presLayoutVars>
          <dgm:chMax val="0"/>
          <dgm:chPref val="0"/>
        </dgm:presLayoutVars>
      </dgm:prSet>
      <dgm:spPr/>
    </dgm:pt>
    <dgm:pt modelId="{F63D0207-076F-425D-9F35-F83D50124B5E}" type="pres">
      <dgm:prSet presAssocID="{63DF9EF4-8075-417D-B973-5283190D2FB6}" presName="sibTrans" presStyleCnt="0"/>
      <dgm:spPr/>
    </dgm:pt>
    <dgm:pt modelId="{6027E220-D3C8-4E55-9B47-2F783CD169A5}" type="pres">
      <dgm:prSet presAssocID="{C59DCC94-DAE8-438D-9465-EC7AA01A1CE6}" presName="compNode" presStyleCnt="0"/>
      <dgm:spPr/>
    </dgm:pt>
    <dgm:pt modelId="{85260BC0-F030-46F4-BEE0-00E460E20941}" type="pres">
      <dgm:prSet presAssocID="{C59DCC94-DAE8-438D-9465-EC7AA01A1CE6}" presName="bgRect" presStyleLbl="bgShp" presStyleIdx="3" presStyleCnt="4" custLinFactNeighborX="265" custLinFactNeighborY="7526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>
        <a:solidFill>
          <a:srgbClr val="F0F8FF"/>
        </a:solidFill>
      </dgm:spPr>
    </dgm:pt>
    <dgm:pt modelId="{6E0C70CB-7308-4B02-905D-1C22F053DAB9}" type="pres">
      <dgm:prSet presAssocID="{C59DCC94-DAE8-438D-9465-EC7AA01A1CE6}" presName="iconRect" presStyleLbl="node1" presStyleIdx="3" presStyleCnt="4" custLinFactX="443889" custLinFactNeighborX="500000" custLinFactNeighborY="2060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pider Web"/>
        </a:ext>
      </dgm:extLst>
    </dgm:pt>
    <dgm:pt modelId="{37C9A114-EDA6-4765-B66D-6F4502D6F5D4}" type="pres">
      <dgm:prSet presAssocID="{C59DCC94-DAE8-438D-9465-EC7AA01A1CE6}" presName="spaceRect" presStyleCnt="0"/>
      <dgm:spPr/>
    </dgm:pt>
    <dgm:pt modelId="{9FECA662-DAF4-4E56-B535-EBD637501B91}" type="pres">
      <dgm:prSet presAssocID="{C59DCC94-DAE8-438D-9465-EC7AA01A1CE6}" presName="parTx" presStyleLbl="revTx" presStyleIdx="3" presStyleCnt="4" custLinFactNeighborX="-22015" custLinFactNeighborY="4623">
        <dgm:presLayoutVars>
          <dgm:chMax val="0"/>
          <dgm:chPref val="0"/>
        </dgm:presLayoutVars>
      </dgm:prSet>
      <dgm:spPr/>
    </dgm:pt>
  </dgm:ptLst>
  <dgm:cxnLst>
    <dgm:cxn modelId="{21D21C07-985E-4F33-B775-03BED7CF7DD8}" srcId="{C0AEBFD9-B526-4D78-BA93-88539F83BD69}" destId="{C59DCC94-DAE8-438D-9465-EC7AA01A1CE6}" srcOrd="3" destOrd="0" parTransId="{5ABF9259-37BE-487E-BA47-222F10D4C4E7}" sibTransId="{6FAB1A4B-B715-4D22-89F6-E503AD885448}"/>
    <dgm:cxn modelId="{814A760E-F0B1-42B2-877B-83F95CA02BE6}" type="presOf" srcId="{CC27E474-B630-4EF3-948D-9AD1DE3ED4AC}" destId="{F93E75C8-7B26-441A-B9EF-3D226B19AD99}" srcOrd="0" destOrd="0" presId="urn:microsoft.com/office/officeart/2018/2/layout/IconVerticalSolidList"/>
    <dgm:cxn modelId="{6C487E1A-73DE-4381-B450-0BE7A8F20473}" type="presOf" srcId="{C59DCC94-DAE8-438D-9465-EC7AA01A1CE6}" destId="{9FECA662-DAF4-4E56-B535-EBD637501B91}" srcOrd="0" destOrd="0" presId="urn:microsoft.com/office/officeart/2018/2/layout/IconVerticalSolidList"/>
    <dgm:cxn modelId="{31CF0470-5C21-44C9-B4DA-CC0EE4119D85}" srcId="{C0AEBFD9-B526-4D78-BA93-88539F83BD69}" destId="{CC27E474-B630-4EF3-948D-9AD1DE3ED4AC}" srcOrd="2" destOrd="0" parTransId="{5FA89574-7DE5-4ED8-AF09-CAB1C2D75E45}" sibTransId="{63DF9EF4-8075-417D-B973-5283190D2FB6}"/>
    <dgm:cxn modelId="{CAC197A3-6580-4839-ABB2-DDD956178162}" type="presOf" srcId="{93905C67-4642-4C5C-8A7E-6CD1A9A96BF8}" destId="{99A210CA-AF89-4776-A03D-5112168F5715}" srcOrd="0" destOrd="0" presId="urn:microsoft.com/office/officeart/2018/2/layout/IconVerticalSolidList"/>
    <dgm:cxn modelId="{7DE26FA8-3A20-49E1-9C11-E3996AC4D17E}" srcId="{C0AEBFD9-B526-4D78-BA93-88539F83BD69}" destId="{93905C67-4642-4C5C-8A7E-6CD1A9A96BF8}" srcOrd="1" destOrd="0" parTransId="{EA1B6341-0265-4E62-A24D-19CDEC53107A}" sibTransId="{2F25A5D4-A7F9-4D63-B9B6-8DD167CC944B}"/>
    <dgm:cxn modelId="{109095C3-63D8-4065-A443-A03447C29E8E}" type="presOf" srcId="{C0AEBFD9-B526-4D78-BA93-88539F83BD69}" destId="{9603F3C2-4882-4B3F-93AC-589F88FB3FE9}" srcOrd="0" destOrd="0" presId="urn:microsoft.com/office/officeart/2018/2/layout/IconVerticalSolidList"/>
    <dgm:cxn modelId="{5EFB40C9-1F17-479F-8EEC-0C4F3932057E}" type="presOf" srcId="{89C44FE0-D73F-4D48-98CD-C8D93D85BCA3}" destId="{D023AA16-C99E-447F-8E32-B20A3B7E9158}" srcOrd="0" destOrd="0" presId="urn:microsoft.com/office/officeart/2018/2/layout/IconVerticalSolidList"/>
    <dgm:cxn modelId="{8F875AE0-94A1-45FF-8D38-B751BB549636}" srcId="{C0AEBFD9-B526-4D78-BA93-88539F83BD69}" destId="{89C44FE0-D73F-4D48-98CD-C8D93D85BCA3}" srcOrd="0" destOrd="0" parTransId="{0E52F1E9-CABA-4179-A3A5-770CB020AA2A}" sibTransId="{A902D3D6-EB57-44E2-9AE6-0D7B570BF6F1}"/>
    <dgm:cxn modelId="{F25EA7B9-3CC2-4FDD-ADB3-7C8EF5BCD477}" type="presParOf" srcId="{9603F3C2-4882-4B3F-93AC-589F88FB3FE9}" destId="{B8403041-5DE2-436C-9A2E-F0CD2603E225}" srcOrd="0" destOrd="0" presId="urn:microsoft.com/office/officeart/2018/2/layout/IconVerticalSolidList"/>
    <dgm:cxn modelId="{4BB75784-5F7D-4789-9E44-300AA5388EA3}" type="presParOf" srcId="{B8403041-5DE2-436C-9A2E-F0CD2603E225}" destId="{1E6DBD5D-ABEF-4D12-9DD3-F29B8E33D619}" srcOrd="0" destOrd="0" presId="urn:microsoft.com/office/officeart/2018/2/layout/IconVerticalSolidList"/>
    <dgm:cxn modelId="{6FD53739-9993-4079-AD7B-75FFF9EDE86E}" type="presParOf" srcId="{B8403041-5DE2-436C-9A2E-F0CD2603E225}" destId="{349EE46A-0C34-4EF4-BA59-DE87696EB4DC}" srcOrd="1" destOrd="0" presId="urn:microsoft.com/office/officeart/2018/2/layout/IconVerticalSolidList"/>
    <dgm:cxn modelId="{14D596D1-2EA1-471F-B72B-13ABABFF0ECF}" type="presParOf" srcId="{B8403041-5DE2-436C-9A2E-F0CD2603E225}" destId="{3816F957-8A04-49FF-B3B2-1751EEFAD750}" srcOrd="2" destOrd="0" presId="urn:microsoft.com/office/officeart/2018/2/layout/IconVerticalSolidList"/>
    <dgm:cxn modelId="{512E6F25-5245-4471-BE24-3EF2DE13C445}" type="presParOf" srcId="{B8403041-5DE2-436C-9A2E-F0CD2603E225}" destId="{D023AA16-C99E-447F-8E32-B20A3B7E9158}" srcOrd="3" destOrd="0" presId="urn:microsoft.com/office/officeart/2018/2/layout/IconVerticalSolidList"/>
    <dgm:cxn modelId="{EA429291-3644-4743-895F-BFFEAAA501E9}" type="presParOf" srcId="{9603F3C2-4882-4B3F-93AC-589F88FB3FE9}" destId="{84C21E21-FC42-4E36-BC7D-25E3CC104908}" srcOrd="1" destOrd="0" presId="urn:microsoft.com/office/officeart/2018/2/layout/IconVerticalSolidList"/>
    <dgm:cxn modelId="{15FDCFA6-EEC1-4A0B-B6AF-724479F98629}" type="presParOf" srcId="{9603F3C2-4882-4B3F-93AC-589F88FB3FE9}" destId="{DFA0A66C-515C-48A2-A3F8-2EE398790DB1}" srcOrd="2" destOrd="0" presId="urn:microsoft.com/office/officeart/2018/2/layout/IconVerticalSolidList"/>
    <dgm:cxn modelId="{5A7ED0EB-DE08-47DA-ADB3-A1E0A58F94EE}" type="presParOf" srcId="{DFA0A66C-515C-48A2-A3F8-2EE398790DB1}" destId="{CC582A06-43BA-433D-A192-03FF4280C403}" srcOrd="0" destOrd="0" presId="urn:microsoft.com/office/officeart/2018/2/layout/IconVerticalSolidList"/>
    <dgm:cxn modelId="{8E30256C-6F45-49AD-B74B-051ADB29898C}" type="presParOf" srcId="{DFA0A66C-515C-48A2-A3F8-2EE398790DB1}" destId="{D99AA1E9-1B71-4E97-AABC-D19BD6B2D852}" srcOrd="1" destOrd="0" presId="urn:microsoft.com/office/officeart/2018/2/layout/IconVerticalSolidList"/>
    <dgm:cxn modelId="{5424AE0D-FCDA-478C-9098-17D293E600DF}" type="presParOf" srcId="{DFA0A66C-515C-48A2-A3F8-2EE398790DB1}" destId="{88012A08-8648-46D8-AC07-F8474AD6EA76}" srcOrd="2" destOrd="0" presId="urn:microsoft.com/office/officeart/2018/2/layout/IconVerticalSolidList"/>
    <dgm:cxn modelId="{A3FD1683-9473-49FA-A209-AF1CF216EACE}" type="presParOf" srcId="{DFA0A66C-515C-48A2-A3F8-2EE398790DB1}" destId="{99A210CA-AF89-4776-A03D-5112168F5715}" srcOrd="3" destOrd="0" presId="urn:microsoft.com/office/officeart/2018/2/layout/IconVerticalSolidList"/>
    <dgm:cxn modelId="{D3416358-D2E4-4F95-BC80-3A88D5F3610C}" type="presParOf" srcId="{9603F3C2-4882-4B3F-93AC-589F88FB3FE9}" destId="{9293B5CF-AA7A-4C59-AEC7-B3AA4A08BA11}" srcOrd="3" destOrd="0" presId="urn:microsoft.com/office/officeart/2018/2/layout/IconVerticalSolidList"/>
    <dgm:cxn modelId="{C7143963-F83E-4D99-B481-08EBE59E730C}" type="presParOf" srcId="{9603F3C2-4882-4B3F-93AC-589F88FB3FE9}" destId="{5A42E475-A3B4-4341-9C06-568CDA6ECA10}" srcOrd="4" destOrd="0" presId="urn:microsoft.com/office/officeart/2018/2/layout/IconVerticalSolidList"/>
    <dgm:cxn modelId="{4881D79B-B794-4A2D-A2FF-5B3B5FB916ED}" type="presParOf" srcId="{5A42E475-A3B4-4341-9C06-568CDA6ECA10}" destId="{7E181792-8BC9-4B2E-BFB6-3D8487314E55}" srcOrd="0" destOrd="0" presId="urn:microsoft.com/office/officeart/2018/2/layout/IconVerticalSolidList"/>
    <dgm:cxn modelId="{E2E24202-5790-4902-BFE7-AA359E164105}" type="presParOf" srcId="{5A42E475-A3B4-4341-9C06-568CDA6ECA10}" destId="{FB156C8B-184C-4E62-AAAF-EBB87E366F84}" srcOrd="1" destOrd="0" presId="urn:microsoft.com/office/officeart/2018/2/layout/IconVerticalSolidList"/>
    <dgm:cxn modelId="{99D3A71E-29C3-48B1-B5D2-3BAB6760C1BC}" type="presParOf" srcId="{5A42E475-A3B4-4341-9C06-568CDA6ECA10}" destId="{A25D3B0C-79ED-4A47-ACCE-67ACD38064C2}" srcOrd="2" destOrd="0" presId="urn:microsoft.com/office/officeart/2018/2/layout/IconVerticalSolidList"/>
    <dgm:cxn modelId="{162B24D2-D6AE-4CEB-82E8-BD34C087071B}" type="presParOf" srcId="{5A42E475-A3B4-4341-9C06-568CDA6ECA10}" destId="{F93E75C8-7B26-441A-B9EF-3D226B19AD99}" srcOrd="3" destOrd="0" presId="urn:microsoft.com/office/officeart/2018/2/layout/IconVerticalSolidList"/>
    <dgm:cxn modelId="{DDBAA030-FFAA-4B54-A129-8F4DC075AD95}" type="presParOf" srcId="{9603F3C2-4882-4B3F-93AC-589F88FB3FE9}" destId="{F63D0207-076F-425D-9F35-F83D50124B5E}" srcOrd="5" destOrd="0" presId="urn:microsoft.com/office/officeart/2018/2/layout/IconVerticalSolidList"/>
    <dgm:cxn modelId="{594B8B7C-CB35-4320-9612-1498A69939F6}" type="presParOf" srcId="{9603F3C2-4882-4B3F-93AC-589F88FB3FE9}" destId="{6027E220-D3C8-4E55-9B47-2F783CD169A5}" srcOrd="6" destOrd="0" presId="urn:microsoft.com/office/officeart/2018/2/layout/IconVerticalSolidList"/>
    <dgm:cxn modelId="{AD859CC4-2462-4274-9C12-B2F22B33CDD4}" type="presParOf" srcId="{6027E220-D3C8-4E55-9B47-2F783CD169A5}" destId="{85260BC0-F030-46F4-BEE0-00E460E20941}" srcOrd="0" destOrd="0" presId="urn:microsoft.com/office/officeart/2018/2/layout/IconVerticalSolidList"/>
    <dgm:cxn modelId="{91782079-C0F8-457C-949D-B32C532AA4C1}" type="presParOf" srcId="{6027E220-D3C8-4E55-9B47-2F783CD169A5}" destId="{6E0C70CB-7308-4B02-905D-1C22F053DAB9}" srcOrd="1" destOrd="0" presId="urn:microsoft.com/office/officeart/2018/2/layout/IconVerticalSolidList"/>
    <dgm:cxn modelId="{951A8676-C851-4EE8-9137-05E2DB93F4A2}" type="presParOf" srcId="{6027E220-D3C8-4E55-9B47-2F783CD169A5}" destId="{37C9A114-EDA6-4765-B66D-6F4502D6F5D4}" srcOrd="2" destOrd="0" presId="urn:microsoft.com/office/officeart/2018/2/layout/IconVerticalSolidList"/>
    <dgm:cxn modelId="{E2191A7B-2838-4E1A-A77E-94EC9F1C0518}" type="presParOf" srcId="{6027E220-D3C8-4E55-9B47-2F783CD169A5}" destId="{9FECA662-DAF4-4E56-B535-EBD637501B9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6DBD5D-ABEF-4D12-9DD3-F29B8E33D619}">
      <dsp:nvSpPr>
        <dsp:cNvPr id="0" name=""/>
        <dsp:cNvSpPr/>
      </dsp:nvSpPr>
      <dsp:spPr>
        <a:xfrm>
          <a:off x="0" y="150756"/>
          <a:ext cx="9285688" cy="1504659"/>
        </a:xfrm>
        <a:prstGeom prst="roundRect">
          <a:avLst>
            <a:gd name="adj" fmla="val 10000"/>
          </a:avLst>
        </a:prstGeom>
        <a:solidFill>
          <a:srgbClr val="F0F8FF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</dsp:sp>
    <dsp:sp modelId="{349EE46A-0C34-4EF4-BA59-DE87696EB4DC}">
      <dsp:nvSpPr>
        <dsp:cNvPr id="0" name=""/>
        <dsp:cNvSpPr/>
      </dsp:nvSpPr>
      <dsp:spPr>
        <a:xfrm>
          <a:off x="8266431" y="454760"/>
          <a:ext cx="827562" cy="827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23AA16-C99E-447F-8E32-B20A3B7E9158}">
      <dsp:nvSpPr>
        <dsp:cNvPr id="0" name=""/>
        <dsp:cNvSpPr/>
      </dsp:nvSpPr>
      <dsp:spPr>
        <a:xfrm>
          <a:off x="0" y="152396"/>
          <a:ext cx="7547807" cy="15046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243" tIns="159243" rIns="159243" bIns="159243" numCol="1" spcCol="1270" anchor="ctr" anchorCtr="0">
          <a:noAutofit/>
        </a:bodyPr>
        <a:lstStyle/>
        <a:p>
          <a:pPr marL="0" lvl="0" indent="0" algn="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פיתוח מדורג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sp:txBody>
      <dsp:txXfrm>
        <a:off x="0" y="152396"/>
        <a:ext cx="7547807" cy="1504659"/>
      </dsp:txXfrm>
    </dsp:sp>
    <dsp:sp modelId="{CC582A06-43BA-433D-A192-03FF4280C403}">
      <dsp:nvSpPr>
        <dsp:cNvPr id="0" name=""/>
        <dsp:cNvSpPr/>
      </dsp:nvSpPr>
      <dsp:spPr>
        <a:xfrm>
          <a:off x="0" y="2048899"/>
          <a:ext cx="9285688" cy="1504659"/>
        </a:xfrm>
        <a:prstGeom prst="roundRect">
          <a:avLst>
            <a:gd name="adj" fmla="val 10000"/>
          </a:avLst>
        </a:prstGeom>
        <a:solidFill>
          <a:srgbClr val="F0F8FF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</dsp:sp>
    <dsp:sp modelId="{D99AA1E9-1B71-4E97-AABC-D19BD6B2D852}">
      <dsp:nvSpPr>
        <dsp:cNvPr id="0" name=""/>
        <dsp:cNvSpPr/>
      </dsp:nvSpPr>
      <dsp:spPr>
        <a:xfrm>
          <a:off x="8215164" y="2436456"/>
          <a:ext cx="827562" cy="827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A210CA-AF89-4776-A03D-5112168F5715}">
      <dsp:nvSpPr>
        <dsp:cNvPr id="0" name=""/>
        <dsp:cNvSpPr/>
      </dsp:nvSpPr>
      <dsp:spPr>
        <a:xfrm>
          <a:off x="0" y="2057400"/>
          <a:ext cx="7547807" cy="15046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243" tIns="159243" rIns="159243" bIns="159243" numCol="1" spcCol="1270" anchor="ctr" anchorCtr="0">
          <a:noAutofit/>
        </a:bodyPr>
        <a:lstStyle/>
        <a:p>
          <a:pPr marL="0" lvl="0" indent="0" algn="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שרת-לקוח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prstClr val="black">
                  <a:alpha val="40000"/>
                </a:prst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sp:txBody>
      <dsp:txXfrm>
        <a:off x="0" y="2057400"/>
        <a:ext cx="7547807" cy="1504659"/>
      </dsp:txXfrm>
    </dsp:sp>
    <dsp:sp modelId="{7E181792-8BC9-4B2E-BFB6-3D8487314E55}">
      <dsp:nvSpPr>
        <dsp:cNvPr id="0" name=""/>
        <dsp:cNvSpPr/>
      </dsp:nvSpPr>
      <dsp:spPr>
        <a:xfrm>
          <a:off x="0" y="3764616"/>
          <a:ext cx="9285688" cy="1504659"/>
        </a:xfrm>
        <a:prstGeom prst="roundRect">
          <a:avLst>
            <a:gd name="adj" fmla="val 10000"/>
          </a:avLst>
        </a:prstGeom>
        <a:solidFill>
          <a:srgbClr val="F0F8FF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</dsp:sp>
    <dsp:sp modelId="{FB156C8B-184C-4E62-AAAF-EBB87E366F84}">
      <dsp:nvSpPr>
        <dsp:cNvPr id="0" name=""/>
        <dsp:cNvSpPr/>
      </dsp:nvSpPr>
      <dsp:spPr>
        <a:xfrm>
          <a:off x="8215164" y="4179996"/>
          <a:ext cx="827562" cy="827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3E75C8-7B26-441A-B9EF-3D226B19AD99}">
      <dsp:nvSpPr>
        <dsp:cNvPr id="0" name=""/>
        <dsp:cNvSpPr/>
      </dsp:nvSpPr>
      <dsp:spPr>
        <a:xfrm>
          <a:off x="0" y="3733801"/>
          <a:ext cx="7547807" cy="15046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243" tIns="159243" rIns="159243" bIns="159243" numCol="1" spcCol="1270" anchor="ctr" anchorCtr="0">
          <a:noAutofit/>
        </a:bodyPr>
        <a:lstStyle/>
        <a:p>
          <a:pPr marL="0" lvl="0" indent="0" algn="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ויזואליזציה של נתונים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prstClr val="black">
                  <a:alpha val="40000"/>
                </a:prst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sp:txBody>
      <dsp:txXfrm>
        <a:off x="0" y="3733801"/>
        <a:ext cx="7547807" cy="1504659"/>
      </dsp:txXfrm>
    </dsp:sp>
    <dsp:sp modelId="{85260BC0-F030-46F4-BEE0-00E460E20941}">
      <dsp:nvSpPr>
        <dsp:cNvPr id="0" name=""/>
        <dsp:cNvSpPr/>
      </dsp:nvSpPr>
      <dsp:spPr>
        <a:xfrm>
          <a:off x="0" y="5648409"/>
          <a:ext cx="9285688" cy="1504659"/>
        </a:xfrm>
        <a:prstGeom prst="roundRect">
          <a:avLst>
            <a:gd name="adj" fmla="val 10000"/>
          </a:avLst>
        </a:prstGeom>
        <a:solidFill>
          <a:srgbClr val="F0F8FF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</dsp:sp>
    <dsp:sp modelId="{6E0C70CB-7308-4B02-905D-1C22F053DAB9}">
      <dsp:nvSpPr>
        <dsp:cNvPr id="0" name=""/>
        <dsp:cNvSpPr/>
      </dsp:nvSpPr>
      <dsp:spPr>
        <a:xfrm>
          <a:off x="8266431" y="6001037"/>
          <a:ext cx="827562" cy="8275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ECA662-DAF4-4E56-B535-EBD637501B91}">
      <dsp:nvSpPr>
        <dsp:cNvPr id="0" name=""/>
        <dsp:cNvSpPr/>
      </dsp:nvSpPr>
      <dsp:spPr>
        <a:xfrm>
          <a:off x="76231" y="5648409"/>
          <a:ext cx="7547807" cy="15046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243" tIns="159243" rIns="159243" bIns="159243" numCol="1" spcCol="1270" anchor="ctr" anchorCtr="0">
          <a:noAutofit/>
        </a:bodyPr>
        <a:lstStyle/>
        <a:p>
          <a:pPr marL="0" lvl="0" indent="0" algn="r" defTabSz="17780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פיתוח </a:t>
          </a:r>
          <a:r>
            <a:rPr lang="en-US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Web </a:t>
          </a: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ושימוש בכלים מתקדמים ב</a:t>
          </a:r>
          <a:r>
            <a:rPr lang="en-US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JAVA</a:t>
          </a:r>
        </a:p>
      </dsp:txBody>
      <dsp:txXfrm>
        <a:off x="76231" y="5648409"/>
        <a:ext cx="7547807" cy="15046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58202196-6C11-4942-83E3-AB39BA7237D6}" type="datetimeFigureOut">
              <a:rPr lang="he-IL" smtClean="0"/>
              <a:t>כ"ז/אייר/תשפ"ה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DB104719-CFDA-F545-BF9E-691CD669CD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40689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04719-CFDA-F545-BF9E-691CD669CD73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00368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799D9-A74B-CE5F-F1C2-CBD72FABB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6D73ED9C-7A7A-3273-B51F-3C82AFF863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AD27F709-6028-44D9-83FF-CBBD7E23D4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501ECA5-44F8-2D3A-FEE1-E0346C8EA1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04719-CFDA-F545-BF9E-691CD669CD73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02497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86B8E-78B5-A77F-DD79-3BA40A578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84E61F2E-8F84-FD9C-76AB-6C52B0808E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2495057A-15A1-21CC-542E-0A3893249D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5689CDD9-036C-0AD7-B3B6-E3F3E926B2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04719-CFDA-F545-BF9E-691CD669CD73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1827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6559F-BA3D-AC60-7003-D19DBF990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13161B-BF90-273C-10AF-5B7DE6AA9E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29921-4623-6FEA-64D7-2AB919B5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88A27-6609-ABAD-65EE-AA897B6B4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3AEF0-2384-4FEE-B954-ACEC3B87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93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26F59-5A5F-0CAF-7E4B-7D28B6A74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CD5055-5120-77EC-2AFE-60D70A6F7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739E1-E43A-BFD0-C06B-6A1DB4481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D3862-C2B1-28B8-CA0B-41C680306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63D6E-6650-BE80-0985-7F6677950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490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00B70E-F135-6AC8-EF2B-A7E61FF4A4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E1DB74-23BD-B581-BC43-FF2E2FE33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3E3B0-82FB-9605-3D1D-645B37B79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5E9DE-A6AB-5575-8A8F-8FEF82938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26A0E-7B18-39E5-C6FF-4ED5D4012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746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CB7D5-47C7-4E69-F352-4D2A22E4E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FAE9-6657-CADE-62F6-8DB562291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57EB4F-5D70-C1F2-FA2C-B59592B0F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8BCD2-A376-079B-0741-36A517111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CC1F7-25F8-D8B1-3F2C-37990EE3C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31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E6FB2-0691-BC40-53B5-696DFF012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2817B-D554-3F75-32D4-154A9726F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82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9B77E-BD03-9A76-7D1B-A0DFA2F78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9F8BA-2B25-7D88-6CB4-58AF93713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3E1BE-DA51-3814-8907-F3E35A403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556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3C946-644B-A4AD-DF43-93B351970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F77FB-B1ED-6A4A-1D86-8B919181AA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1A06C0-A0D1-4B20-7B36-CFF7C159A8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05695-964B-FD29-6B9E-BCD11C865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13955C-E33B-DAA3-8579-4254F9C53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7C965B-AFF3-BA22-4713-B865901AD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84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50AA6-FE85-3223-54CD-C5BDA9D2A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81B8B-98C7-196A-A992-D3E721344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0F99E-08E0-F66F-66A0-C2C99A895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69C458-5BF9-F740-2F2F-3928F69C70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9E6515-5EEE-1B28-89BB-124005D4A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0465CA-136A-6ECE-4079-8B1CF08DE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C8AD31-8B5D-8425-553B-F6D6261AA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883198-85E4-45DA-8A6F-B1B223164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87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A3FC2-3DE3-12B2-31B0-861520802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E1D7F2-5EFF-7CA4-BB25-E8D8411AB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4D9E5-95A9-9EB1-7732-BD79B0B54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C9132C-49D1-1CA2-5F0F-B6A1EF756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084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BF7B8B-0C05-2AD8-16DF-BAADB3CB9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240829-F227-B49D-0236-BE55B584C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211019-0E3F-77F0-9DE9-0CB2481D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59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C34BC-84FC-6223-F604-044EB7C94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650B8-81E0-B28E-9590-39289C14F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2F647E-B7E4-349D-42BB-D90F3BB425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CD4DA-EBF3-ACD0-22C7-C02C29C0A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6C4AE3-5967-DAFB-F4F8-41DD48C78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ADD9FA-A77A-11EF-7101-1BC5B1436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5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5F7F6-47C2-FBBB-91A8-07D98FEA5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77B104-CF88-EE01-4140-FC88889FA7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FB5DC-DE37-4B74-AEA5-1BE09AF1F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4DA2BA-12B9-E8C8-5A4A-B34AED1F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77B10-BE8C-239B-C23F-40F833A06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37F149-AEC0-3961-14C5-26DA47577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35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">
              <a:srgbClr val="F0F8FF"/>
            </a:gs>
            <a:gs pos="100000">
              <a:srgbClr val="003366"/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A0A9C-FE1A-1E57-6D33-D89F18526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675B0-2EB5-D2DF-46F1-A4BB248DB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179D9-BC97-BA1B-430F-EC65563F64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65C67-BC97-5016-8EB9-04E9793F22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B8D95-2698-1CF4-E0C5-8ADC3B43E1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755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6999"/>
          </a:xfrm>
          <a:custGeom>
            <a:avLst/>
            <a:gdLst/>
            <a:ahLst/>
            <a:cxnLst/>
            <a:rect l="l" t="t" r="r" b="b"/>
            <a:pathLst>
              <a:path w="22013892" h="12354774">
                <a:moveTo>
                  <a:pt x="0" y="0"/>
                </a:moveTo>
                <a:lnTo>
                  <a:pt x="22013891" y="0"/>
                </a:lnTo>
                <a:lnTo>
                  <a:pt x="22013891" y="12354775"/>
                </a:lnTo>
                <a:lnTo>
                  <a:pt x="0" y="123547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467" b="-9467"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he-IL"/>
          </a:p>
        </p:txBody>
      </p:sp>
      <p:sp>
        <p:nvSpPr>
          <p:cNvPr id="5" name="TextBox 5"/>
          <p:cNvSpPr txBox="1"/>
          <p:nvPr/>
        </p:nvSpPr>
        <p:spPr>
          <a:xfrm>
            <a:off x="9313" y="-126853"/>
            <a:ext cx="18269376" cy="554766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-1295400" y="2450855"/>
            <a:ext cx="20269200" cy="29969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261"/>
              </a:lnSpc>
            </a:pPr>
            <a:r>
              <a:rPr lang="he-IL" sz="10200" b="1" spc="-788" dirty="0">
                <a:solidFill>
                  <a:srgbClr val="1C2120"/>
                </a:solidFill>
                <a:ea typeface="Poppins Semi-Bold"/>
                <a:cs typeface="+mj-cs"/>
                <a:sym typeface="Poppins Semi-Bold"/>
              </a:rPr>
              <a:t>פרויקט מסכם- תכנות מתקדם</a:t>
            </a:r>
          </a:p>
          <a:p>
            <a:pPr algn="ctr">
              <a:lnSpc>
                <a:spcPts val="12261"/>
              </a:lnSpc>
            </a:pPr>
            <a:r>
              <a:rPr lang="he-IL" sz="7200" b="1" spc="50" dirty="0">
                <a:ln w="0"/>
                <a:solidFill>
                  <a:srgbClr val="003366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+mj-cs"/>
              </a:rPr>
              <a:t>858367701</a:t>
            </a:r>
            <a:endParaRPr lang="en-US" sz="8000" b="1" spc="-788" dirty="0">
              <a:solidFill>
                <a:srgbClr val="003366"/>
              </a:solidFill>
              <a:ea typeface="Poppins Semi-Bold"/>
              <a:cs typeface="+mj-cs"/>
              <a:sym typeface="Poppins Semi-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105400" y="7434391"/>
            <a:ext cx="7011839" cy="491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5"/>
              </a:lnSpc>
            </a:pPr>
            <a:r>
              <a:rPr lang="he-IL" sz="4800" b="1" spc="-68" dirty="0">
                <a:solidFill>
                  <a:srgbClr val="335B74"/>
                </a:solidFill>
                <a:latin typeface="+mj-lt"/>
                <a:ea typeface="Poppins"/>
                <a:cs typeface="+mj-cs"/>
                <a:sym typeface="Poppins"/>
              </a:rPr>
              <a:t>מגישות: גל קגנובסקי ודנה בקשי</a:t>
            </a:r>
            <a:endParaRPr lang="en-US" sz="4800" b="1" spc="-68" dirty="0">
              <a:solidFill>
                <a:srgbClr val="335B74"/>
              </a:solidFill>
              <a:latin typeface="+mj-lt"/>
              <a:ea typeface="Poppins"/>
              <a:cs typeface="+mj-cs"/>
              <a:sym typeface="Poppins"/>
            </a:endParaRPr>
          </a:p>
        </p:txBody>
      </p:sp>
    </p:spTree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4128">
              <a:srgbClr val="496F95"/>
            </a:gs>
            <a:gs pos="43000">
              <a:srgbClr val="809CB8"/>
            </a:gs>
            <a:gs pos="15000">
              <a:srgbClr val="F0F8FF"/>
            </a:gs>
            <a:gs pos="100000">
              <a:srgbClr val="003366"/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extBox 5">
            <a:extLst>
              <a:ext uri="{FF2B5EF4-FFF2-40B4-BE49-F238E27FC236}">
                <a16:creationId xmlns:a16="http://schemas.microsoft.com/office/drawing/2014/main" id="{9ADD36EB-03A4-2704-C16C-71D7D8BCEA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9510905"/>
              </p:ext>
            </p:extLst>
          </p:nvPr>
        </p:nvGraphicFramePr>
        <p:xfrm>
          <a:off x="1371600" y="800100"/>
          <a:ext cx="9285689" cy="71530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4B46EF6B-84F5-0F6F-8538-4AC1CF67417C}"/>
              </a:ext>
            </a:extLst>
          </p:cNvPr>
          <p:cNvSpPr/>
          <p:nvPr/>
        </p:nvSpPr>
        <p:spPr>
          <a:xfrm>
            <a:off x="14292434" y="3445610"/>
            <a:ext cx="1784270" cy="166199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רקע</a:t>
            </a:r>
            <a:endParaRPr lang="en-US" sz="10200" b="1" spc="-788" dirty="0">
              <a:solidFill>
                <a:srgbClr val="003366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088104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4128">
              <a:srgbClr val="496F95"/>
            </a:gs>
            <a:gs pos="43000">
              <a:srgbClr val="809CB8"/>
            </a:gs>
            <a:gs pos="15000">
              <a:srgbClr val="F0F8FF"/>
            </a:gs>
            <a:gs pos="100000">
              <a:srgbClr val="003366"/>
            </a:gs>
          </a:gsLst>
          <a:lin ang="612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E3C0E8-5460-0268-D5C3-50BE541C6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B47BAA0-19A7-8A6A-EB91-0EEC1C47BCC9}"/>
              </a:ext>
            </a:extLst>
          </p:cNvPr>
          <p:cNvSpPr/>
          <p:nvPr/>
        </p:nvSpPr>
        <p:spPr>
          <a:xfrm>
            <a:off x="2817654" y="647700"/>
            <a:ext cx="12652694" cy="166199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rtl="1"/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תיאור ה ־ </a:t>
            </a:r>
            <a:r>
              <a:rPr lang="en" sz="10200" b="1" spc="-788" dirty="0">
                <a:solidFill>
                  <a:srgbClr val="003366"/>
                </a:solidFill>
                <a:cs typeface="+mj-cs"/>
              </a:rPr>
              <a:t>Design</a:t>
            </a:r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 של הפרויקט</a:t>
            </a:r>
            <a:endParaRPr lang="en-US" sz="10200" b="1" spc="-788" dirty="0">
              <a:solidFill>
                <a:srgbClr val="003366"/>
              </a:solidFill>
              <a:cs typeface="+mj-cs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FF466B9F-D982-1634-FC8B-06ADDA0EDB27}"/>
              </a:ext>
            </a:extLst>
          </p:cNvPr>
          <p:cNvSpPr txBox="1"/>
          <p:nvPr/>
        </p:nvSpPr>
        <p:spPr>
          <a:xfrm>
            <a:off x="9372600" y="2628900"/>
            <a:ext cx="7894279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3600" b="1" dirty="0">
                <a:solidFill>
                  <a:schemeClr val="bg1"/>
                </a:solidFill>
                <a:cs typeface="+mj-cs"/>
              </a:rPr>
              <a:t>מודולריות, גמישות והפרדת אחריות לפי 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MVC</a:t>
            </a:r>
            <a:endParaRPr lang="en" sz="3600" dirty="0">
              <a:solidFill>
                <a:schemeClr val="bg1"/>
              </a:solidFill>
              <a:cs typeface="+mj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DDB03A-04FD-9BD0-1409-51EE73179AE2}"/>
              </a:ext>
            </a:extLst>
          </p:cNvPr>
          <p:cNvGrpSpPr/>
          <p:nvPr/>
        </p:nvGrpSpPr>
        <p:grpSpPr>
          <a:xfrm>
            <a:off x="1737339" y="3488160"/>
            <a:ext cx="14519287" cy="1248960"/>
            <a:chOff x="1737339" y="3488160"/>
            <a:chExt cx="14519287" cy="1248960"/>
          </a:xfrm>
        </p:grpSpPr>
        <p:sp>
          <p:nvSpPr>
            <p:cNvPr id="4" name="מלבן מעוגל 3">
              <a:extLst>
                <a:ext uri="{FF2B5EF4-FFF2-40B4-BE49-F238E27FC236}">
                  <a16:creationId xmlns:a16="http://schemas.microsoft.com/office/drawing/2014/main" id="{DDD3FA9B-ED51-E921-7EA3-C9A4650A688F}"/>
                </a:ext>
              </a:extLst>
            </p:cNvPr>
            <p:cNvSpPr/>
            <p:nvPr/>
          </p:nvSpPr>
          <p:spPr>
            <a:xfrm>
              <a:off x="1737339" y="3488160"/>
              <a:ext cx="10668000" cy="1248960"/>
            </a:xfrm>
            <a:prstGeom prst="roundRect">
              <a:avLst>
                <a:gd name="adj" fmla="val 10000"/>
              </a:avLst>
            </a:prstGeom>
            <a:solidFill>
              <a:srgbClr val="F0F8FF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 rtl="1"/>
              <a:r>
                <a:rPr lang="he-IL" sz="3600" dirty="0">
                  <a:cs typeface="+mj-cs"/>
                </a:rPr>
                <a:t>ניהול סוכנים וגרף חישובי הכולל קודקודים, קשתות ונתוני ביניים</a:t>
              </a:r>
            </a:p>
          </p:txBody>
        </p:sp>
        <p:sp>
          <p:nvSpPr>
            <p:cNvPr id="8" name="מלבן 7">
              <a:extLst>
                <a:ext uri="{FF2B5EF4-FFF2-40B4-BE49-F238E27FC236}">
                  <a16:creationId xmlns:a16="http://schemas.microsoft.com/office/drawing/2014/main" id="{C66E8A7F-2B6D-ACE9-FBEA-36A1E71E6633}"/>
                </a:ext>
              </a:extLst>
            </p:cNvPr>
            <p:cNvSpPr/>
            <p:nvPr/>
          </p:nvSpPr>
          <p:spPr>
            <a:xfrm>
              <a:off x="14031337" y="3550220"/>
              <a:ext cx="2225289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model</a:t>
              </a:r>
              <a:endParaRPr lang="he-IL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3" name="חץ למטה 12">
              <a:extLst>
                <a:ext uri="{FF2B5EF4-FFF2-40B4-BE49-F238E27FC236}">
                  <a16:creationId xmlns:a16="http://schemas.microsoft.com/office/drawing/2014/main" id="{6887A3DB-D28B-C330-C5AF-F059DC696788}"/>
                </a:ext>
              </a:extLst>
            </p:cNvPr>
            <p:cNvSpPr/>
            <p:nvPr/>
          </p:nvSpPr>
          <p:spPr>
            <a:xfrm rot="5400000">
              <a:off x="12875438" y="3649194"/>
              <a:ext cx="685800" cy="914400"/>
            </a:xfrm>
            <a:prstGeom prst="downArrow">
              <a:avLst/>
            </a:prstGeom>
            <a:solidFill>
              <a:srgbClr val="335B7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D74181C-869B-296C-E96C-75F8C60FA68C}"/>
              </a:ext>
            </a:extLst>
          </p:cNvPr>
          <p:cNvGrpSpPr/>
          <p:nvPr/>
        </p:nvGrpSpPr>
        <p:grpSpPr>
          <a:xfrm>
            <a:off x="1718289" y="5113965"/>
            <a:ext cx="15790538" cy="1606669"/>
            <a:chOff x="1718289" y="5113965"/>
            <a:chExt cx="15790538" cy="1606669"/>
          </a:xfrm>
        </p:grpSpPr>
        <p:sp>
          <p:nvSpPr>
            <p:cNvPr id="9" name="מלבן 8">
              <a:extLst>
                <a:ext uri="{FF2B5EF4-FFF2-40B4-BE49-F238E27FC236}">
                  <a16:creationId xmlns:a16="http://schemas.microsoft.com/office/drawing/2014/main" id="{2C6F0FFA-1E38-436D-8867-2BDCF37F0512}"/>
                </a:ext>
              </a:extLst>
            </p:cNvPr>
            <p:cNvSpPr/>
            <p:nvPr/>
          </p:nvSpPr>
          <p:spPr>
            <a:xfrm>
              <a:off x="14031337" y="5491537"/>
              <a:ext cx="3477490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Controller</a:t>
              </a:r>
              <a:endParaRPr lang="he-IL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4" name="מלבן מעוגל 13">
              <a:extLst>
                <a:ext uri="{FF2B5EF4-FFF2-40B4-BE49-F238E27FC236}">
                  <a16:creationId xmlns:a16="http://schemas.microsoft.com/office/drawing/2014/main" id="{35BD2EB0-A3F2-1B9B-00CF-28C42C363BAB}"/>
                </a:ext>
              </a:extLst>
            </p:cNvPr>
            <p:cNvSpPr/>
            <p:nvPr/>
          </p:nvSpPr>
          <p:spPr>
            <a:xfrm>
              <a:off x="1718289" y="5113965"/>
              <a:ext cx="10668000" cy="1606669"/>
            </a:xfrm>
            <a:prstGeom prst="roundRect">
              <a:avLst>
                <a:gd name="adj" fmla="val 10000"/>
              </a:avLst>
            </a:prstGeom>
            <a:solidFill>
              <a:srgbClr val="F0F8FF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 rtl="1"/>
              <a:r>
                <a:rPr lang="he-IL" sz="3600" dirty="0">
                  <a:cs typeface="+mj-cs"/>
                </a:rPr>
                <a:t>שרת </a:t>
              </a:r>
              <a:r>
                <a:rPr lang="en" sz="3600" dirty="0">
                  <a:cs typeface="+mj-cs"/>
                </a:rPr>
                <a:t>HTTP</a:t>
              </a:r>
              <a:r>
                <a:rPr lang="he-IL" sz="3600" dirty="0">
                  <a:cs typeface="+mj-cs"/>
                </a:rPr>
                <a:t> מותאם אישית שמטפל בבקשות</a:t>
              </a:r>
              <a:r>
                <a:rPr lang="en-US" sz="3600" dirty="0">
                  <a:cs typeface="+mj-cs"/>
                </a:rPr>
                <a:t> </a:t>
              </a:r>
              <a:r>
                <a:rPr lang="en" sz="3600" dirty="0">
                  <a:cs typeface="+mj-cs"/>
                </a:rPr>
                <a:t>GET </a:t>
              </a:r>
              <a:r>
                <a:rPr lang="he-IL" sz="3600" dirty="0">
                  <a:cs typeface="+mj-cs"/>
                </a:rPr>
                <a:t>ו־</a:t>
              </a:r>
              <a:r>
                <a:rPr lang="en-US" sz="3600" dirty="0">
                  <a:cs typeface="+mj-cs"/>
                </a:rPr>
                <a:t>, </a:t>
              </a:r>
              <a:r>
                <a:rPr lang="en" sz="3600" dirty="0">
                  <a:cs typeface="+mj-cs"/>
                </a:rPr>
                <a:t>POST </a:t>
              </a:r>
              <a:r>
                <a:rPr lang="he-IL" sz="3600" dirty="0">
                  <a:cs typeface="+mj-cs"/>
                </a:rPr>
                <a:t>כולל טעינת </a:t>
              </a:r>
              <a:r>
                <a:rPr lang="he-IL" sz="3600" dirty="0" err="1">
                  <a:cs typeface="+mj-cs"/>
                </a:rPr>
                <a:t>קונפיגורציות</a:t>
              </a:r>
              <a:r>
                <a:rPr lang="he-IL" sz="3600" dirty="0">
                  <a:cs typeface="+mj-cs"/>
                </a:rPr>
                <a:t> ושליחת הודעות</a:t>
              </a:r>
            </a:p>
          </p:txBody>
        </p:sp>
        <p:sp>
          <p:nvSpPr>
            <p:cNvPr id="16" name="חץ למטה 15">
              <a:extLst>
                <a:ext uri="{FF2B5EF4-FFF2-40B4-BE49-F238E27FC236}">
                  <a16:creationId xmlns:a16="http://schemas.microsoft.com/office/drawing/2014/main" id="{DF54E56C-B989-5A72-3BC9-90F2E88BE095}"/>
                </a:ext>
              </a:extLst>
            </p:cNvPr>
            <p:cNvSpPr/>
            <p:nvPr/>
          </p:nvSpPr>
          <p:spPr>
            <a:xfrm rot="5400000">
              <a:off x="12875438" y="5467353"/>
              <a:ext cx="685800" cy="914400"/>
            </a:xfrm>
            <a:prstGeom prst="downArrow">
              <a:avLst/>
            </a:prstGeom>
            <a:solidFill>
              <a:srgbClr val="335B7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212AC96-1AF5-7BAB-DA76-3E4262B614CF}"/>
              </a:ext>
            </a:extLst>
          </p:cNvPr>
          <p:cNvGrpSpPr/>
          <p:nvPr/>
        </p:nvGrpSpPr>
        <p:grpSpPr>
          <a:xfrm>
            <a:off x="1718289" y="7118231"/>
            <a:ext cx="14051793" cy="1606669"/>
            <a:chOff x="1718289" y="7118231"/>
            <a:chExt cx="14051793" cy="1606669"/>
          </a:xfrm>
        </p:grpSpPr>
        <p:sp>
          <p:nvSpPr>
            <p:cNvPr id="10" name="מלבן 9">
              <a:extLst>
                <a:ext uri="{FF2B5EF4-FFF2-40B4-BE49-F238E27FC236}">
                  <a16:creationId xmlns:a16="http://schemas.microsoft.com/office/drawing/2014/main" id="{19175FD3-81A9-DA1D-0F36-CA8EB39370A3}"/>
                </a:ext>
              </a:extLst>
            </p:cNvPr>
            <p:cNvSpPr/>
            <p:nvPr/>
          </p:nvSpPr>
          <p:spPr>
            <a:xfrm>
              <a:off x="14037685" y="7281047"/>
              <a:ext cx="173239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View</a:t>
              </a:r>
              <a:endParaRPr lang="he-IL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5" name="מלבן מעוגל 14">
              <a:extLst>
                <a:ext uri="{FF2B5EF4-FFF2-40B4-BE49-F238E27FC236}">
                  <a16:creationId xmlns:a16="http://schemas.microsoft.com/office/drawing/2014/main" id="{4D85DA3D-92C2-CBAE-FDE7-60E073868933}"/>
                </a:ext>
              </a:extLst>
            </p:cNvPr>
            <p:cNvSpPr/>
            <p:nvPr/>
          </p:nvSpPr>
          <p:spPr>
            <a:xfrm>
              <a:off x="1718289" y="7118231"/>
              <a:ext cx="10668000" cy="1606669"/>
            </a:xfrm>
            <a:prstGeom prst="roundRect">
              <a:avLst>
                <a:gd name="adj" fmla="val 10000"/>
              </a:avLst>
            </a:prstGeom>
            <a:solidFill>
              <a:srgbClr val="F0F8FF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 rtl="1"/>
              <a:r>
                <a:rPr lang="he-IL" sz="3600" dirty="0">
                  <a:cs typeface="+mj-cs"/>
                </a:rPr>
                <a:t>ממשק </a:t>
              </a:r>
              <a:r>
                <a:rPr lang="en" sz="3600" dirty="0">
                  <a:cs typeface="+mj-cs"/>
                </a:rPr>
                <a:t>HTML</a:t>
              </a:r>
              <a:r>
                <a:rPr lang="he-IL" sz="3600" dirty="0">
                  <a:cs typeface="+mj-cs"/>
                </a:rPr>
                <a:t> אינטראקטיבי עם טפסים, גרפים, וטבלה חיה שמתעדכנת בתגובה לפעולות</a:t>
              </a:r>
            </a:p>
          </p:txBody>
        </p:sp>
        <p:sp>
          <p:nvSpPr>
            <p:cNvPr id="17" name="חץ למטה 16">
              <a:extLst>
                <a:ext uri="{FF2B5EF4-FFF2-40B4-BE49-F238E27FC236}">
                  <a16:creationId xmlns:a16="http://schemas.microsoft.com/office/drawing/2014/main" id="{08DC8428-0B65-D345-982A-6FA64156DBA2}"/>
                </a:ext>
              </a:extLst>
            </p:cNvPr>
            <p:cNvSpPr/>
            <p:nvPr/>
          </p:nvSpPr>
          <p:spPr>
            <a:xfrm rot="5400000">
              <a:off x="12875438" y="7285512"/>
              <a:ext cx="685800" cy="914400"/>
            </a:xfrm>
            <a:prstGeom prst="downArrow">
              <a:avLst/>
            </a:prstGeom>
            <a:solidFill>
              <a:srgbClr val="335B7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3F481D72-7D7F-DE95-8403-3A103EF40BC4}"/>
              </a:ext>
            </a:extLst>
          </p:cNvPr>
          <p:cNvSpPr txBox="1"/>
          <p:nvPr/>
        </p:nvSpPr>
        <p:spPr>
          <a:xfrm>
            <a:off x="655320" y="8936940"/>
            <a:ext cx="16823027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3600" b="1" dirty="0">
                <a:solidFill>
                  <a:schemeClr val="bg1"/>
                </a:solidFill>
                <a:cs typeface="+mj-cs"/>
              </a:rPr>
              <a:t>פיתחנו את המערכת בצורה הדרגתית – כל שלב הוסיף שכבת תפקוד חדשה, עד ליצירת אפליקציית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Web 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 שלמה</a:t>
            </a:r>
            <a:endParaRPr lang="en" sz="3600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72291758"/>
      </p:ext>
    </p:extLst>
  </p:cSld>
  <p:clrMapOvr>
    <a:masterClrMapping/>
  </p:clrMapOvr>
  <p:transition spd="med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42CD2E-7B2E-7BDB-8A53-F5282852D026}"/>
              </a:ext>
            </a:extLst>
          </p:cNvPr>
          <p:cNvSpPr txBox="1"/>
          <p:nvPr/>
        </p:nvSpPr>
        <p:spPr>
          <a:xfrm>
            <a:off x="5217414" y="263687"/>
            <a:ext cx="7848600" cy="166199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סרטון הדמיה</a:t>
            </a:r>
          </a:p>
        </p:txBody>
      </p:sp>
      <p:pic>
        <p:nvPicPr>
          <p:cNvPr id="3" name="Advanced-Programming-video">
            <a:hlinkClick r:id="" action="ppaction://media"/>
            <a:extLst>
              <a:ext uri="{FF2B5EF4-FFF2-40B4-BE49-F238E27FC236}">
                <a16:creationId xmlns:a16="http://schemas.microsoft.com/office/drawing/2014/main" id="{56C2DF85-6F7A-52F5-00D9-D379CA59B1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9750" y="2095500"/>
            <a:ext cx="14668500" cy="782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5474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CE93F-9098-EA43-6C44-1F39162AF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78D47E-1270-A8A3-5BDB-E4E7362640A2}"/>
              </a:ext>
            </a:extLst>
          </p:cNvPr>
          <p:cNvSpPr/>
          <p:nvPr/>
        </p:nvSpPr>
        <p:spPr>
          <a:xfrm>
            <a:off x="3952546" y="375020"/>
            <a:ext cx="10382907" cy="166199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rtl="1"/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טכנולוגיות ויכולות מרכזיות</a:t>
            </a:r>
            <a:endParaRPr lang="en-US" sz="10200" b="1" spc="-788" dirty="0">
              <a:solidFill>
                <a:srgbClr val="003366"/>
              </a:solidFill>
              <a:cs typeface="+mj-cs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8EC5ACC0-C6CF-114A-ACE6-ABB315907CB8}"/>
              </a:ext>
            </a:extLst>
          </p:cNvPr>
          <p:cNvSpPr txBox="1"/>
          <p:nvPr/>
        </p:nvSpPr>
        <p:spPr>
          <a:xfrm>
            <a:off x="7462183" y="2260366"/>
            <a:ext cx="995220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en" sz="3600" b="1" dirty="0">
                <a:solidFill>
                  <a:schemeClr val="bg1"/>
                </a:solidFill>
                <a:cs typeface="+mj-cs"/>
              </a:rPr>
              <a:t>Java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 - למימוש הסוכנים, ניהול</a:t>
            </a:r>
            <a:r>
              <a:rPr lang="en-US" sz="3600" b="1" dirty="0">
                <a:solidFill>
                  <a:schemeClr val="bg1"/>
                </a:solidFill>
                <a:cs typeface="+mj-cs"/>
              </a:rPr>
              <a:t> 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threads, 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והקמת שרת 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HTTP</a:t>
            </a:r>
            <a:endParaRPr lang="en" sz="3600" dirty="0">
              <a:solidFill>
                <a:schemeClr val="bg1"/>
              </a:solidFill>
              <a:cs typeface="+mj-cs"/>
            </a:endParaRPr>
          </a:p>
        </p:txBody>
      </p:sp>
      <p:pic>
        <p:nvPicPr>
          <p:cNvPr id="1032" name="Picture 8" descr="מערכות מידע - לא רק טכנולוגיה -">
            <a:extLst>
              <a:ext uri="{FF2B5EF4-FFF2-40B4-BE49-F238E27FC236}">
                <a16:creationId xmlns:a16="http://schemas.microsoft.com/office/drawing/2014/main" id="{38E6EAFD-5523-7D7E-7CD5-68F62389F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781" y="3392863"/>
            <a:ext cx="5869636" cy="4069614"/>
          </a:xfrm>
          <a:prstGeom prst="rect">
            <a:avLst/>
          </a:prstGeom>
          <a:noFill/>
          <a:effectLst>
            <a:outerShdw blurRad="1270000" dist="50800" dir="5400000" algn="ctr" rotWithShape="0">
              <a:srgbClr val="000000">
                <a:alpha val="43137"/>
              </a:srgbClr>
            </a:outerShdw>
            <a:reflection blurRad="1270000" stA="45000" endPos="65000" dist="50800" dir="5400000" sy="-100000" algn="bl" rotWithShape="0"/>
            <a:softEdge rad="477869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מחבר חץ ישר 4">
            <a:extLst>
              <a:ext uri="{FF2B5EF4-FFF2-40B4-BE49-F238E27FC236}">
                <a16:creationId xmlns:a16="http://schemas.microsoft.com/office/drawing/2014/main" id="{179A59C8-51ED-CA37-5696-3288D0F78CF5}"/>
              </a:ext>
            </a:extLst>
          </p:cNvPr>
          <p:cNvCxnSpPr>
            <a:cxnSpLocks/>
          </p:cNvCxnSpPr>
          <p:nvPr/>
        </p:nvCxnSpPr>
        <p:spPr>
          <a:xfrm flipV="1">
            <a:off x="5995174" y="3157003"/>
            <a:ext cx="1295400" cy="701988"/>
          </a:xfrm>
          <a:prstGeom prst="straightConnector1">
            <a:avLst/>
          </a:prstGeom>
          <a:ln>
            <a:solidFill>
              <a:srgbClr val="00336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מחבר חץ ישר 10">
            <a:extLst>
              <a:ext uri="{FF2B5EF4-FFF2-40B4-BE49-F238E27FC236}">
                <a16:creationId xmlns:a16="http://schemas.microsoft.com/office/drawing/2014/main" id="{BBB41B37-D89C-97F4-C8F0-1BC9512FB561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6172518" y="4248175"/>
            <a:ext cx="1718479" cy="568615"/>
          </a:xfrm>
          <a:prstGeom prst="straightConnector1">
            <a:avLst/>
          </a:prstGeom>
          <a:ln>
            <a:solidFill>
              <a:srgbClr val="00336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מחבר חץ ישר 18">
            <a:extLst>
              <a:ext uri="{FF2B5EF4-FFF2-40B4-BE49-F238E27FC236}">
                <a16:creationId xmlns:a16="http://schemas.microsoft.com/office/drawing/2014/main" id="{EB2CF83A-22B4-DDFE-859F-C0ED63F83122}"/>
              </a:ext>
            </a:extLst>
          </p:cNvPr>
          <p:cNvCxnSpPr>
            <a:cxnSpLocks/>
          </p:cNvCxnSpPr>
          <p:nvPr/>
        </p:nvCxnSpPr>
        <p:spPr>
          <a:xfrm>
            <a:off x="6027926" y="6461821"/>
            <a:ext cx="1434257" cy="476335"/>
          </a:xfrm>
          <a:prstGeom prst="straightConnector1">
            <a:avLst/>
          </a:prstGeom>
          <a:ln>
            <a:solidFill>
              <a:srgbClr val="00336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מחבר חץ ישר 20">
            <a:extLst>
              <a:ext uri="{FF2B5EF4-FFF2-40B4-BE49-F238E27FC236}">
                <a16:creationId xmlns:a16="http://schemas.microsoft.com/office/drawing/2014/main" id="{3AE1CB0E-03AA-FDD9-D1C0-41DAFE6531F2}"/>
              </a:ext>
            </a:extLst>
          </p:cNvPr>
          <p:cNvCxnSpPr>
            <a:cxnSpLocks/>
          </p:cNvCxnSpPr>
          <p:nvPr/>
        </p:nvCxnSpPr>
        <p:spPr>
          <a:xfrm>
            <a:off x="6079417" y="7336452"/>
            <a:ext cx="952340" cy="631653"/>
          </a:xfrm>
          <a:prstGeom prst="straightConnector1">
            <a:avLst/>
          </a:prstGeom>
          <a:ln>
            <a:solidFill>
              <a:srgbClr val="00336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תיבת טקסט 25">
            <a:extLst>
              <a:ext uri="{FF2B5EF4-FFF2-40B4-BE49-F238E27FC236}">
                <a16:creationId xmlns:a16="http://schemas.microsoft.com/office/drawing/2014/main" id="{BDC36989-CB12-71A9-9FDF-35FAFF00B582}"/>
              </a:ext>
            </a:extLst>
          </p:cNvPr>
          <p:cNvSpPr txBox="1"/>
          <p:nvPr/>
        </p:nvSpPr>
        <p:spPr>
          <a:xfrm>
            <a:off x="7890997" y="3648010"/>
            <a:ext cx="9025926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en" sz="3600" b="1" dirty="0">
                <a:solidFill>
                  <a:schemeClr val="bg1"/>
                </a:solidFill>
                <a:cs typeface="+mj-cs"/>
              </a:rPr>
              <a:t> - HTML + JavaScript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ליצירת ממשק משתמש חי, כולל גרפים</a:t>
            </a:r>
            <a:endParaRPr lang="en" sz="3600" dirty="0">
              <a:solidFill>
                <a:schemeClr val="bg1"/>
              </a:solidFill>
              <a:cs typeface="+mj-cs"/>
            </a:endParaRPr>
          </a:p>
        </p:txBody>
      </p:sp>
      <p:sp>
        <p:nvSpPr>
          <p:cNvPr id="27" name="תיבת טקסט 26">
            <a:extLst>
              <a:ext uri="{FF2B5EF4-FFF2-40B4-BE49-F238E27FC236}">
                <a16:creationId xmlns:a16="http://schemas.microsoft.com/office/drawing/2014/main" id="{B88F0601-0FAB-CDED-F653-B7A55C116D79}"/>
              </a:ext>
            </a:extLst>
          </p:cNvPr>
          <p:cNvSpPr txBox="1"/>
          <p:nvPr/>
        </p:nvSpPr>
        <p:spPr>
          <a:xfrm>
            <a:off x="8250164" y="5150062"/>
            <a:ext cx="837624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en" sz="3600" b="1" dirty="0">
                <a:solidFill>
                  <a:schemeClr val="bg1"/>
                </a:solidFill>
                <a:cs typeface="+mj-cs"/>
              </a:rPr>
              <a:t> - Publisher/Subscriber 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להעברת נתונים בין סוכנים בצורה מבוזרת ואסינכרונית</a:t>
            </a:r>
            <a:endParaRPr lang="en" sz="3600" b="1" dirty="0">
              <a:solidFill>
                <a:schemeClr val="bg1"/>
              </a:solidFill>
              <a:cs typeface="+mj-cs"/>
            </a:endParaRPr>
          </a:p>
        </p:txBody>
      </p:sp>
      <p:sp>
        <p:nvSpPr>
          <p:cNvPr id="28" name="תיבת טקסט 27">
            <a:extLst>
              <a:ext uri="{FF2B5EF4-FFF2-40B4-BE49-F238E27FC236}">
                <a16:creationId xmlns:a16="http://schemas.microsoft.com/office/drawing/2014/main" id="{0F3D288B-5843-2994-E37E-4B9CD82FFD0C}"/>
              </a:ext>
            </a:extLst>
          </p:cNvPr>
          <p:cNvSpPr txBox="1"/>
          <p:nvPr/>
        </p:nvSpPr>
        <p:spPr>
          <a:xfrm>
            <a:off x="7675622" y="6767776"/>
            <a:ext cx="9525331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600" b="1" dirty="0">
                <a:solidFill>
                  <a:schemeClr val="bg1"/>
                </a:solidFill>
                <a:cs typeface="+mj-cs"/>
              </a:rPr>
              <a:t>ניהול קונפיגורציה – העלאת קבצים מהמשתמש ובניית הגרף לפי התוכן</a:t>
            </a:r>
            <a:endParaRPr lang="en" sz="3600" b="1" dirty="0">
              <a:solidFill>
                <a:schemeClr val="bg1"/>
              </a:solidFill>
              <a:cs typeface="+mj-cs"/>
            </a:endParaRPr>
          </a:p>
        </p:txBody>
      </p:sp>
      <p:sp>
        <p:nvSpPr>
          <p:cNvPr id="29" name="תיבת טקסט 28">
            <a:extLst>
              <a:ext uri="{FF2B5EF4-FFF2-40B4-BE49-F238E27FC236}">
                <a16:creationId xmlns:a16="http://schemas.microsoft.com/office/drawing/2014/main" id="{30831A17-7808-FA1D-4B3C-E64B5C041E4E}"/>
              </a:ext>
            </a:extLst>
          </p:cNvPr>
          <p:cNvSpPr txBox="1"/>
          <p:nvPr/>
        </p:nvSpPr>
        <p:spPr>
          <a:xfrm>
            <a:off x="7748982" y="8221285"/>
            <a:ext cx="9309956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600" b="1" dirty="0">
                <a:solidFill>
                  <a:schemeClr val="bg1"/>
                </a:solidFill>
                <a:cs typeface="+mj-cs"/>
              </a:rPr>
              <a:t>אוטומציה של חישובים – פלטים של סוכנים הופכים </a:t>
            </a:r>
            <a:r>
              <a:rPr lang="he-IL" sz="3600" b="1" dirty="0" err="1">
                <a:solidFill>
                  <a:schemeClr val="bg1"/>
                </a:solidFill>
                <a:cs typeface="+mj-cs"/>
              </a:rPr>
              <a:t>לקלטים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 לאחרים ומאפשרים זרימה מתמטית מורכבת</a:t>
            </a:r>
            <a:endParaRPr lang="en" sz="3600" dirty="0">
              <a:solidFill>
                <a:schemeClr val="bg1"/>
              </a:solidFill>
              <a:cs typeface="+mj-cs"/>
            </a:endParaRPr>
          </a:p>
        </p:txBody>
      </p:sp>
      <p:cxnSp>
        <p:nvCxnSpPr>
          <p:cNvPr id="32" name="מחבר חץ ישר 31">
            <a:extLst>
              <a:ext uri="{FF2B5EF4-FFF2-40B4-BE49-F238E27FC236}">
                <a16:creationId xmlns:a16="http://schemas.microsoft.com/office/drawing/2014/main" id="{B6DBC445-7486-1A22-46EB-CE34536E6756}"/>
              </a:ext>
            </a:extLst>
          </p:cNvPr>
          <p:cNvCxnSpPr>
            <a:cxnSpLocks/>
          </p:cNvCxnSpPr>
          <p:nvPr/>
        </p:nvCxnSpPr>
        <p:spPr>
          <a:xfrm>
            <a:off x="6172518" y="5750226"/>
            <a:ext cx="1576464" cy="0"/>
          </a:xfrm>
          <a:prstGeom prst="straightConnector1">
            <a:avLst/>
          </a:prstGeom>
          <a:ln>
            <a:solidFill>
              <a:srgbClr val="00336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941448"/>
      </p:ext>
    </p:extLst>
  </p:cSld>
  <p:clrMapOvr>
    <a:masterClrMapping/>
  </p:clrMapOvr>
  <p:transition spd="slow"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4D6B45-E71A-6FE6-E7E3-91F88EC55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FB65679-08AD-8A90-DA46-7B4E64EA73EC}"/>
              </a:ext>
            </a:extLst>
          </p:cNvPr>
          <p:cNvSpPr/>
          <p:nvPr/>
        </p:nvSpPr>
        <p:spPr>
          <a:xfrm>
            <a:off x="7282129" y="488883"/>
            <a:ext cx="4300601" cy="166199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rtl="1"/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מה למדנו?</a:t>
            </a:r>
            <a:endParaRPr lang="en-US" sz="10200" b="1" spc="-788" dirty="0">
              <a:solidFill>
                <a:srgbClr val="003366"/>
              </a:solidFill>
              <a:cs typeface="+mj-cs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91907D7-5345-C8D6-A792-B5C6B1FC5568}"/>
              </a:ext>
            </a:extLst>
          </p:cNvPr>
          <p:cNvSpPr txBox="1"/>
          <p:nvPr/>
        </p:nvSpPr>
        <p:spPr>
          <a:xfrm>
            <a:off x="1752600" y="2154360"/>
            <a:ext cx="9830130" cy="729430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 algn="just" rtl="1">
              <a:buFont typeface="Arial" panose="020B0604020202020204" pitchFamily="34" charset="0"/>
              <a:buChar char="•"/>
            </a:pPr>
            <a:r>
              <a:rPr lang="he-IL" sz="3600" b="1" dirty="0">
                <a:solidFill>
                  <a:schemeClr val="bg1"/>
                </a:solidFill>
                <a:cs typeface="+mj-cs"/>
              </a:rPr>
              <a:t>בניית מערכת לפי עקרונות תכנות נכונים – מודולרית, ניתנת להרחבה, וקלה לתחזוקה.</a:t>
            </a: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endParaRPr lang="he-IL" sz="3600" b="1" dirty="0">
              <a:solidFill>
                <a:schemeClr val="bg1"/>
              </a:solidFill>
              <a:cs typeface="+mj-cs"/>
            </a:endParaRP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r>
              <a:rPr lang="he-IL" sz="3600" b="1" dirty="0">
                <a:solidFill>
                  <a:schemeClr val="bg1"/>
                </a:solidFill>
                <a:cs typeface="+mj-cs"/>
              </a:rPr>
              <a:t>פירוק בעיה גדולה לרכיבים – והרכבה מחדש לפי 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Design 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 ברור.</a:t>
            </a: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endParaRPr lang="he-IL" sz="3600" b="1" dirty="0">
              <a:solidFill>
                <a:schemeClr val="bg1"/>
              </a:solidFill>
              <a:cs typeface="+mj-cs"/>
            </a:endParaRP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r>
              <a:rPr lang="he-IL" sz="3600" b="1" dirty="0">
                <a:solidFill>
                  <a:schemeClr val="bg1"/>
                </a:solidFill>
                <a:cs typeface="+mj-cs"/>
              </a:rPr>
              <a:t>שילוב בין צד שרת וצד לקוח – כולל ניהול קונפיגורציה, פרוטוקולים ותצוגה גרפית.</a:t>
            </a: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endParaRPr lang="he-IL" sz="3600" b="1" dirty="0">
              <a:solidFill>
                <a:schemeClr val="bg1"/>
              </a:solidFill>
              <a:cs typeface="+mj-cs"/>
            </a:endParaRP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r>
              <a:rPr lang="he-IL" sz="3600" b="1" dirty="0">
                <a:solidFill>
                  <a:schemeClr val="bg1"/>
                </a:solidFill>
                <a:cs typeface="+mj-cs"/>
              </a:rPr>
              <a:t>עבודה עם טכנולוגיות כמו </a:t>
            </a:r>
            <a:r>
              <a:rPr lang="en-US" sz="3600" b="1" dirty="0">
                <a:solidFill>
                  <a:schemeClr val="bg1"/>
                </a:solidFill>
                <a:cs typeface="+mj-cs"/>
              </a:rPr>
              <a:t> 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Servlets, REST, HTML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.</a:t>
            </a: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endParaRPr lang="he-IL" sz="3600" b="1" dirty="0">
              <a:solidFill>
                <a:schemeClr val="bg1"/>
              </a:solidFill>
              <a:cs typeface="+mj-cs"/>
            </a:endParaRP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r>
              <a:rPr lang="he-IL" sz="3600" b="1" dirty="0">
                <a:solidFill>
                  <a:schemeClr val="bg1"/>
                </a:solidFill>
                <a:cs typeface="+mj-cs"/>
              </a:rPr>
              <a:t>עבודה בצוות, ניהול גרסאות, עשיית אינטגרציה לקוד מורכב בצורה מסודרת.</a:t>
            </a:r>
            <a:endParaRPr lang="en" sz="3600" b="1" dirty="0">
              <a:solidFill>
                <a:schemeClr val="bg1"/>
              </a:solidFill>
              <a:cs typeface="+mj-cs"/>
            </a:endParaRPr>
          </a:p>
        </p:txBody>
      </p:sp>
      <p:pic>
        <p:nvPicPr>
          <p:cNvPr id="3074" name="Picture 2" descr="המסע של הגולשים בגוגל- מה למדתי מחיפוש פשוט? - Seolinks">
            <a:extLst>
              <a:ext uri="{FF2B5EF4-FFF2-40B4-BE49-F238E27FC236}">
                <a16:creationId xmlns:a16="http://schemas.microsoft.com/office/drawing/2014/main" id="{F31816ED-0D31-74AE-5B7B-54759DA289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00" r="31668"/>
          <a:stretch>
            <a:fillRect/>
          </a:stretch>
        </p:blipFill>
        <p:spPr bwMode="auto">
          <a:xfrm>
            <a:off x="12115800" y="2150876"/>
            <a:ext cx="5826027" cy="7024807"/>
          </a:xfrm>
          <a:prstGeom prst="rect">
            <a:avLst/>
          </a:prstGeom>
          <a:noFill/>
          <a:effectLst>
            <a:softEdge rad="17667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3269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2" title="Snowflakes Falling">
            <a:hlinkClick r:id="" action="ppaction://media"/>
            <a:extLst>
              <a:ext uri="{FF2B5EF4-FFF2-40B4-BE49-F238E27FC236}">
                <a16:creationId xmlns:a16="http://schemas.microsoft.com/office/drawing/2014/main" id="{9223E899-1B1E-3605-B79D-130F91B400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57200" y="0"/>
            <a:ext cx="19033067" cy="107061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8F02DAD-D1FD-5E10-993E-2F1EB039FB77}"/>
              </a:ext>
            </a:extLst>
          </p:cNvPr>
          <p:cNvSpPr/>
          <p:nvPr/>
        </p:nvSpPr>
        <p:spPr>
          <a:xfrm>
            <a:off x="2239433" y="2438400"/>
            <a:ext cx="13639800" cy="54102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2000" b="1" dirty="0">
                <a:solidFill>
                  <a:srgbClr val="F0F8FF"/>
                </a:solidFill>
                <a:cs typeface="+mj-cs"/>
              </a:rPr>
              <a:t>תודה רבה!</a:t>
            </a:r>
          </a:p>
        </p:txBody>
      </p:sp>
    </p:spTree>
    <p:extLst>
      <p:ext uri="{BB962C8B-B14F-4D97-AF65-F5344CB8AC3E}">
        <p14:creationId xmlns:p14="http://schemas.microsoft.com/office/powerpoint/2010/main" val="24974790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med">
        <p15:prstTrans prst="peelOff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896</TotalTime>
  <Words>235</Words>
  <Application>Microsoft Office PowerPoint</Application>
  <PresentationFormat>Custom</PresentationFormat>
  <Paragraphs>38</Paragraphs>
  <Slides>7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Poppins Semi-Bold</vt:lpstr>
      <vt:lpstr>Arial</vt:lpstr>
      <vt:lpstr>Aptos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Minimalist Project Presentation</dc:title>
  <cp:lastModifiedBy>Gal Kaganovsky</cp:lastModifiedBy>
  <cp:revision>28</cp:revision>
  <dcterms:created xsi:type="dcterms:W3CDTF">2006-08-16T00:00:00Z</dcterms:created>
  <dcterms:modified xsi:type="dcterms:W3CDTF">2025-05-25T14:02:09Z</dcterms:modified>
  <dc:identifier>DAGoLCxB_nY</dc:identifier>
</cp:coreProperties>
</file>

<file path=docProps/thumbnail.jpeg>
</file>